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548" r:id="rId2"/>
    <p:sldId id="549" r:id="rId3"/>
    <p:sldId id="269" r:id="rId4"/>
    <p:sldId id="366" r:id="rId5"/>
    <p:sldId id="365" r:id="rId6"/>
    <p:sldId id="409" r:id="rId7"/>
    <p:sldId id="550" r:id="rId8"/>
    <p:sldId id="551" r:id="rId9"/>
    <p:sldId id="408" r:id="rId10"/>
    <p:sldId id="367" r:id="rId11"/>
    <p:sldId id="500" r:id="rId12"/>
    <p:sldId id="552" r:id="rId13"/>
    <p:sldId id="553" r:id="rId14"/>
    <p:sldId id="554" r:id="rId15"/>
    <p:sldId id="555" r:id="rId16"/>
    <p:sldId id="55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9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457200"/>
            <a:ext cx="80010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k` k`IfpsS Iq«mbva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k` aninlmbpsS icocamWv.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k`bnÂ hnizmknIÄ Htc  A[nImc¯n³ IognÂ hnhn[ hyànk`Ifmbn \nesImÅp¶p. Cu k`IfpsS Iq«mbvabmWv It¯men¡mk`.</a:t>
            </a:r>
          </a:p>
        </p:txBody>
      </p:sp>
      <p:pic>
        <p:nvPicPr>
          <p:cNvPr id="7170" name="Picture 2" descr="https://encrypted-tbn0.gstatic.com/images?q=tbn:ANd9GcS6w3PfZlIA-HW_-BMMUS4PUj2t1PaDQzfvlQaFp2YlVr_i_iW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429000"/>
            <a:ext cx="4777740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32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                      kotdmae_mÀ k`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]uckvXykpdnbm\n Bcm[\m{IaamWv Xt±iobamb A\pcp]W§tfmSpIqSn kotdmae_mÀ k`bv¡pÅXv.  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kotdmae_mÀ k`bpw IÂZmbk`bpw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uckvXykp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dnbm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\n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Bcm[\{IaamWv D]tbmKn¡p¶Xv.</a:t>
            </a:r>
          </a:p>
        </p:txBody>
      </p:sp>
      <p:pic>
        <p:nvPicPr>
          <p:cNvPr id="4" name="Picture 2" descr="D:\web photo\class 8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8298" y="3352800"/>
            <a:ext cx="2765302" cy="3505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 err="1">
                <a:latin typeface="ML-Aathira" pitchFamily="82" charset="0"/>
              </a:rPr>
              <a:t>tbml</a:t>
            </a:r>
            <a:r>
              <a:rPr lang="en-US" sz="4800" dirty="0">
                <a:latin typeface="ML-Aathira" pitchFamily="82" charset="0"/>
              </a:rPr>
              <a:t> 17:20þ26)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600" b="1" dirty="0">
                <a:latin typeface="ML-Gopika" pitchFamily="82" charset="2"/>
              </a:rPr>
              <a:t> 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nXmth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A§v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F¶nepw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Rm³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A§bnepambncn¡p¶Xpt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mse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Ahcpw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\½nÂ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Bbncn¡p¶Xn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\pw A§s\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AhnSp¶v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Fs¶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Ab¨psh¶v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temIw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Adnbp¶Xn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th­n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Rm³ {]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mÀ°n¡p¶p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tbml</a:t>
            </a:r>
            <a:r>
              <a:rPr lang="en-US" sz="3000" dirty="0">
                <a:latin typeface="ML-Aathira" pitchFamily="82" charset="0"/>
              </a:rPr>
              <a:t> 17:21)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hnizkn¡p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kIecpw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Xncpk`bnÂ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H¶mbnXocp¶Xn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CSbm¡Wta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k`bpsS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sFIy¯n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pth­n</a:t>
            </a:r>
            <a:r>
              <a:rPr lang="en-US" sz="3000" b="1" dirty="0">
                <a:latin typeface="ML-Aathira" pitchFamily="82" charset="0"/>
              </a:rPr>
              <a:t> Rm³ {]</a:t>
            </a:r>
            <a:r>
              <a:rPr lang="en-US" sz="3000" b="1" dirty="0" err="1">
                <a:latin typeface="ML-Aathira" pitchFamily="82" charset="0"/>
              </a:rPr>
              <a:t>mÀ°n¡pIbpw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hÀ¯n¡pIbpw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600" dirty="0">
              <a:latin typeface="ML-TT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1676400"/>
            <a:ext cx="6019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k` : GI-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amWv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457200" indent="-457200">
              <a:buClrTx/>
              <a:buSzPct val="100000"/>
            </a:pP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  <a:p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04800"/>
            <a:ext cx="5346700" cy="1195388"/>
          </a:xfrm>
          <a:prstGeom prst="rect">
            <a:avLst/>
          </a:prstGeom>
          <a:noFill/>
        </p:spPr>
      </p:pic>
      <p:pic>
        <p:nvPicPr>
          <p:cNvPr id="2" name="Picture 2" descr="D:\web photo\ArtBook__038_038__ChristOrdainingTheApostles____.jpg"/>
          <p:cNvPicPr>
            <a:picLocks noChangeAspect="1" noChangeArrowheads="1"/>
          </p:cNvPicPr>
          <p:nvPr/>
        </p:nvPicPr>
        <p:blipFill>
          <a:blip r:embed="rId3"/>
          <a:srcRect l="2399" r="1661" b="3509"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533400"/>
            <a:ext cx="8001000" cy="26670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Rm³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ap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´ncns¨Snbpw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imJIfpamWv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Çol·mcmIp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ASnØm\¯nt·Â Cutim Xsâ k`sb Øm]n¨p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kXy¯nÂ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AhÀ Xs¶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hnip²nbnÂ Xs¶ ip{ipjn¡pIbpw sN¿m³th­n Ahsc Hcp P\]Zam¡m³ AhnSp¶v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Xncpa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Êmbn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86567" y="3429000"/>
            <a:ext cx="6738233" cy="3429000"/>
            <a:chOff x="2057400" y="3429000"/>
            <a:chExt cx="6738233" cy="3429000"/>
          </a:xfrm>
        </p:grpSpPr>
        <p:pic>
          <p:nvPicPr>
            <p:cNvPr id="2050" name="Picture 2" descr="D:\web photo\class 8\jesus-apostles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43400" y="3429000"/>
              <a:ext cx="4452233" cy="3429000"/>
            </a:xfrm>
            <a:prstGeom prst="rect">
              <a:avLst/>
            </a:prstGeom>
            <a:noFill/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57400" y="3429000"/>
              <a:ext cx="2310216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752600" y="1548348"/>
            <a:ext cx="5638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k`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hnizmknIfpsS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Iq«mbva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camb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sFIyw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IqZmiIfnepÅ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sFIyw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ssÇlnIamb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sFIyw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k`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k`IfpsS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Iq«mbva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kotdmae_mÀ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k`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066800"/>
            <a:ext cx="8077200" cy="198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k` hnizmknIfpsS Iq«mbva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Çol·mcpsS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kphntij{]tLmjWwhgn aninlmbnÂ hnizkn¨hcpsS henb khntijX Iq«mbvabmbncp¶p.</a:t>
            </a:r>
          </a:p>
        </p:txBody>
      </p:sp>
      <p:pic>
        <p:nvPicPr>
          <p:cNvPr id="3074" name="Picture 2" descr="D:\web photo\class 8\unity_fai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124200"/>
            <a:ext cx="5111904" cy="3733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533400"/>
            <a:ext cx="8077200" cy="198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hnizmk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sFIyw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ASnØm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Iq«mbvabm¡p¶Xv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42" name="Picture 2" descr="https://encrypted-tbn0.gstatic.com/images?q=tbn:ANd9GcS66nb3T0DGTNqSdY9lNFZmyeFGjLXm68BMKPqXODe1woMewZu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590800"/>
            <a:ext cx="5885793" cy="4267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19812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IqZmiIfnepÅ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sFIyw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amt½mZokmbneqsS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GIicocambn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¯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oÀ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 \s½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cnt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mjn¸n¡p¶Xv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hnip²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IqZmiIfpamWv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5122" name="Picture 2" descr="D:\web photo\photo 2013\Ashleys_Baptism_for_web_larg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6857" y="2895600"/>
            <a:ext cx="5860743" cy="3962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3581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ssÇlnIamb sFIyw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Iq«mbva¡v BhiyIamb Hcp LSIamWv Çol·mtcmSpw AhcpsS ]n³KmanIfmb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Xm·mtcmSp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Iq«mbva.  CXns\ ssÇlnIIq«mbva F¶p ]dbmw. 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C{]Imcw sFIys¸Sp¶hÀ¡v Htc ssÇlnI t\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XrXzhpamWpffXv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3500" dirty="0">
              <a:solidFill>
                <a:schemeClr val="tx1"/>
              </a:solidFill>
              <a:latin typeface="ML-Aathira" pitchFamily="82" charset="0"/>
            </a:endParaRPr>
          </a:p>
        </p:txBody>
      </p:sp>
      <p:sp>
        <p:nvSpPr>
          <p:cNvPr id="8194" name="AutoShape 2" descr="data:image/jpeg;base64,/9j/4AAQSkZJRgABAQAAAQABAAD/2wCEAAkGBhMSERUUExQWFRUVGR4ZGBcYGRobHBwcGhwcIR4gHxwfHCYeHSAjGx0XIC8iIycpLCwsHB8xNTAqNSYsLCkBCQoKDgwOGg8PGiokHyQtLCwsLCwsLCwsLCwsLCwsLCwsLCwpKSwsLCwsLCwsLCksLCwsLCwsLCksLCwsLCwsLP/AABEIAHkBoAMBIgACEQEDEQH/xAAcAAACAwEBAQEAAAAAAAAAAAAFBgMEBwIBAAj/xABJEAACAQIEBAMFBQUDCgUFAAABAhEDIQAEEjEFBkFREyJhBzJxgZEUQqGxwSNSYtHwJHLxFRYXM3OCkrLC4TRDU5OiJWOD0uL/xAAZAQADAQEBAAAAAAAAAAAAAAABAgMABAX/xAAtEQACAgEDBAEDAwQDAAAAAAABAgARAxIhMQQTQVEyImFxBUKhI4GR0RSxwf/aAAwDAQACEQMRAD8Azvnil/aaY7oP+bFL/IayB5uv7vT5Ym5s4ktarTZJMKRcR1nA48QqyDA+gxFfiITcmynDVar4ZFhPWNvWMOXJvCUpV2K76I96d4Pb0wlZc1i0osuSBaDdiQLeuG7linmqOd8PMoUJUgqQoMlQw2H7v54DfExjZO0eayeRv7p/LGXc1GdHxP5HGl8WzRp5eo4E6UYxtNsZBxLibVQupNImZmekYniFwcRzpcvZaF8qXN7seh/jxe9n+XWnxtFUAAK4EbXpnuSfxwr5innKVMO7VlW2k6w24tYRFsMXsyymabiGWzDUqzUm1/tmU6SNDfek9RGK1GWwd5uGdH7N/wC6fywhcWo3B9cP2Z9xv7p/LGacc4tU8VqVGj4jIgdiWCjzbAd7Ak4d+IPMJ6ce6cLeV5izLKxNFQUMMJ2MA9+xGK2W5pzFVyqU0te8+nr644eDUfQTG8LhA5Top42YDTu3bcVW7/LBp+JZ392mPx/XADi/KFVWQUq9Ks1d40qVENUawkg2M74qlwadowZ/Lp4NQXvI3SN8EORhSSg6lgvnn3gu6J3I64Q+K8mZ7KU/FqoqqKgpyHBOptrBfxwU4hyPxKhRetVCCnT946iWiQLDRfFaa7iDSFqPleipp0impgroZDalAgjoTtiyMKuT5mqpRVRpVSi21MDHumAFjod+s4Zcux0jV70X+PXAMJTSJnPEaqrxhCxAUNck6RYv1kRvh/pcay4Pvpt/6g//AGxl3+Rauc4h4SuNdWq6qXmAFLG8X2Bwx5bkipTzL0c1mdK09IJpkidShraj/EBtvhtwLihQTU+4RXpLmqjsyhSXAJaBe4vODz8ayulh4tP/ANz0+OEvi/BhSraRVatTaSpBvYgXhoO+POX+VWz2cGXpuKf7M1NTgt7pAI971GFSxsI+QA7maZ7G/wDwdUf/AHvzp08MXNItT/vH8sI+Rp1OFzlDUJGotUqUgQzFlp6IHmZQA247b4n4hxqrWy1camIouoR2s9w2pSYExpBmOu5w90KhIveFBjivdWHofywl8NzOZqyPHYR88Wszl666Acw51sF9Lgnv6YmIpABq5Jyjm6NOjFWATpIlWP3F7KeuL/G89lqmXK041W2RhYTNyoGA3D+RaVXNJlxmXh1LKUUNBAmGDRAgG+JuXPZkuZzOdoNmKijKuqAqlOWDAmTO23TDhSRMSA11PuA8xZenlgjsoYE2KsdzbZY/HA3nrjlCtSQUmUkMSQFZbQe4HXFyv7P6VDiLUHarUopSR5gSWYm1hb5Yqcc5XopUZqQYUh4a6X6F3ZT0BOwI/XGv9s2n90eeHtNKn/dH5DAziGcWlnaDvsKdQbTvHr3xZ5fWMvTHZY+mB/H+F08xmcvTqbFKl7dADuQfywIv5jEmeDU2qKrFf7ok23A1SRjOMhxSnQruahgGmosNV7djg5mK7U9VOSItpXTAEQIMSbAdsA+HcHo5ytV1ALctYhbk99JwLJMroAUmTcQ5loNSqKrGWVgPJ32vqwR5EzP7AIBJao+0QB3JOK9fkbLJTdgbqGI/aA3UGLaL4pcuNFF6t1UVGXULAEXAnb723phjtzERQ2wmj5GnD337YbE2HwH5Yz7lPNF9TFnMxGpge5sABG4GH9DYfAYonExABoTOfaHnB4tWgqu9SrTsqLqIGkDUR2nGbV+JeHCPKsoAIK3HxE2xp/NIWnnmrjVq0Ih0mLC4kwYB2nGf8xvTaoGCnUwkloJMWF4vscTveqhZPp1XAOdz3iIQsmf4R/PBvlXlupmKUh1RQSASCdRBEgADpIuYwKZB2H0w1cvVwtMaSwC6QTJCanAYgsNj6Ag2wbobREXUai3UyLUeJUUYgkMDIiIv+NiCMaO2ELildTxDLbzIMkkyCSJBO4tY/HD6ThTxCwAahEHn7Mha9OWK2BsOktfbChmDNWdR+O1vph55l4ctXP0y661SlqKAgFgGNpJAiSO2KvNuUpMGejQWiKZgaWUgjbZSRv8ArjAgQhCRcCZJdTt0ssfCT+f64+anpAUGYxW4dmSpZTvA0/C/88WCcat5OeY8x7jh3ABJ6YME1vlhP2NI/wAC/kMOHDT5T8cKnLI/s1E96a/8ow1cONjioG0afnTjaf2gDuSB0udvzGOjwR5W6XP7x7HHfHV/tK/7QfjGDz01BT3fe/8ATP7rYmnEz8yjwrKeDUUtobzI48xj9m0kfMHDdxPj1HNcRpVKVHwiQdZ1BtRCMBMegH0x5wLlwZhwxqrTVQ3/AJZLE2+7It64rZnh5o8Ry6ag0zBC6bQ42/TCtRBEZQw3h/jSTlqv+zb/AJTjKeH5OpWqUkpUzVcx5QCbREmBYDeekY2TMcPNZfCXep5B8Wt+uCHBuZctlKTU8plVFGnqUtrVXqFDE3EtJmCxHpgYl23mNniZ9luVc89VqZyqyhaRoCggndKn3iYUxPfbDdyhx+vljlOHVKQUIWSXR1cyHPXy/S2HfgXEKeYpUsxTBC1BqAIgjcEH1BBGLOfqpUP7TSBS/aBiY0lZvPQRM+k46+2B8YhyFjvOq9TyN/dP5YzXmXJmkRX8N4qG7S4uBA2IMEdNsOuQ5soFfEh/DMaahAiD1gnVFx5iv4YL51Vc3hvocJ2xkFGOMhxmxMuy+QajQl0dfFGqWkzKj7x3MAeuF3ll4rt6g/8ATjdauYVaYQgENbSRMz3G0YyqjwOj4lapSZKMVKgVXJMAHSFAtpGoep2E2xz5On073GRy2oe5by9OrUMUULst7bD4nYfPEtDg2fJL00OqmQ6yyE6gfuj3bbwTHbDlyNxoV8qn7EUolSqi0qYJveCRMnB0EJNthviy4VHMQOVFTHOK57N5gPRzQqECoHKEIkMAINoNvjGDXBqGc4ktWlXrutAEq4IQ6vMTpAAHbebW3wxc1Uhm8s7aUL0jKE37ahPbSfywK5d4imUy0wCutncoR949B1gR16euKaaO8nueJzW5OelC5dgtKizajUAd7AMXQnZmBW20wQOmD68ojwU87JV0jVJlZ7Gb9YnFlK6VK2laiFaoSuVnzEKO3Zopn4A2xY4hmfdBNi1/xODoDbTajPzy2Yq0c+WRmSoleoJBggywNztuRhz+z5xlfMtTqGQJqHzMwEDyixIAAuPTBo8OyDZv7a6Fn8XWUN0kjSCRESDDfHGirmlqBSIIMeog7fpiYUNtKWyG5kC8u5iqq1qmWZlK2JsQJ6gSRMAye+PV5fr5esGp0Wp1WXShR21EG5AIHoJGNM5rrFcqwQfeEkdFBuYA7gfXCzy1xmpUzCgPrIBmUgAAeaDO5MfX1wp2IAEcLrBeQVOUM2cqzViortUDLrdnbTo0lWcC2ynqLYsVOUKw4ayUwHqyWYAxNrBZiYFht1w60K3i0wev8sdVsyKdNj6E4r2x/eS7h4mHcvOy1KiuCrLZlYQQZNiDcYbKXAszmKZamhURKu3lBPSOt+8QMSZyvlnqjNup8UlNSBhDKsbg3nSBfrGNITMAkqewI+GIoo8eI+QG7MyHK8n54y+l2AsFdwWECCRpc2Ii097AYHtwvQpZ1VGPvFtakkd9pPxxsXHeJrQy1aodQ0oTIBmdh+JF+mMo4ZzS4q0A6l1FQSJDFpIHuxeSbCZkYoaEWi28s8E5ZzL0/ERFVWA8x1KX7C8ki5vEY4417O8/UoKyBHYNJphoYATEFoB6mPzxsIcMPh+mFfmXmpqOYSipFMMgbWwmWZmUKB38pPzwCByYQzEaRFPgdN6dBEqKyOqwysIIPqMMmQ5Jy9fw62ZBdgCVTUVUBu8XYwB1j0wIfjBzSsZDGmVQVB99XDESBaQysPnhj4lnadGpS1uiKJjWYmFiB69cHGgJgN3QE7zPJmWaqrmjTlI0+RbAbDbp0wP5g9nWTdXaki0a5BIKWUt2KTpuewBwQHN9NifDgqos52a3Ta29z2NsVqXGadVqbFlDgmaeoFgehjrYSD64cEMa9TFHA4iR7OuV6ec8SrmBNKm2nRBAZtzPUgAi3Un0xqdbhlLwtCoi04jSoAX6RG+AfJ1BUp5qmuy5utI7BiGH4EYFPz8VTdDeNBiYBg9Zn1wppd4qgnYRuTglHRDIIGx2IHxGB/E+ILlqNWo2pkopqtuRaPh6n44u8VzKpTF41Ebzu0AC3xA7Ygz+USsj0nBIqJBA3iZH0/TD6bFwBt6i1S5tU1ERxTPjMqMAADDEAbmWiR73TthozXL+Wq0zTrUUdBYBlHl+BsV+UYyPg/Ds4OJUqFSm6ItdSXFNdBReuoLeYF9XXbGy542/HCoG4aNkIu1mZ1PZzlaGZzFeqHfJ0aXipTkyzebUhPvEDT89QnY48o835lKc1MvkqeWAn7OjRU0xNvulgLwRf0w9VUFXLssE61ZY72M/pjM8xRJr+ATHn0si05aJgmIkmJM4zgr8Y2MK3ymnZ7gOWq01FailQLBQxDL20t7w+RwmZrhLJXakstF1JgSpuPTbDFxXmShSUIzlfKCFdXRisWiV3iJk4Bc/1Wp1aNUMVXw4kfEn4XBEHGyLa3MiEGmkGU5A8ar9oauvkXwzSUaiCZkOTEC4sBeN8fZr2ULmkanUrMjEyrIgCiJF1LEtM76psIxN7M3d2zVTem2lfN72tb9LQFPa5Pph5dyLjrt8MHGoK8RXJVqE/N/PXIOZ4a9PxCjq06KiGx0wYINwYvH0Jwp1qmpge8fLG/c2ZvL5pXoZrV+y8w0zqmNOqQDa8R6YxPjPDFpVGRSSsjST2/xnEzQbSISCF1GXOF5FqxaHAVF1O3QDUB+bDF/j/BcuAwy9Y1AtPW0kE2I20+hBwH5Z8X7QUoqzlwVKATI3uNiLDBTiGWzVQVEWlUbShLeRhCgC21wABAwug+IVqjc0/lkf2Wh/sk/5Rhn4dscK3LFT+zUR1FNB/wDEYZ8gbHFOIomA8xCMwn99f+nDBmARo/1nvjqnripn+Us1UZWIpsQwJh9NgB6emHfkLlBKtV3zdBdFMDSpqawWM3awsANu5xLELFQvzANKowTX4bOitcsSVBI66T8d8evrGYyLshWmSQjX0keZdz1sfjM422tQQqoUAIBAAAAHwjbFmjTUUypUFexEj8Z/HDnAOYwzHTpiXwZh49I/xT9MI/EOXczSrPRVa7LrPmVwFsZlrWkEEwfrjU8vwDLtV8UagtitMGADe87xtYY7zvA6dWqXZb/QEAWmLH5zgjCKoxBkK8QLy3x7K5bJUkesJSUMgkhiSxAiTAncjbFrL5+lmnqpRdXQ0WV20mAXkAXjoT+PbBbjPLWWzFKKqCf318rAxEyNz8ZxFynwJMrlxTMaixLEE+a9p/3YsNsVBIlT2Sli9X8TMKfCqwDUleqVjR5HTSpU3JkdgVg9CT6YZuE+0QlWBy7VAgmVYGwIH7thGHRuCUjV1lRK7GBMfGJtitxTkvJuSxQ02cQTTJTVPcCx+OEC6PjKY82Ig91bihV9o9OpUX9iwJZZZnAAEjoBjjmPh9anXY06ZZHOoEIHJJOohpvZpInvhj4Lyvlsq2oUvOWgMx16YMSs7T3+GDWbRSwOkGe/Q4dkDimmy5sSteAUPvM8znLvEAw8FKirpBYrUCqWMk/eHU4+q5/itCh5hVCoSxqSj+WNibkib3xpdbPBFAXcQPngDzPl2enUppvWSFA7kgfSb4YC5bH19BVZVI/EBcqcQfM0c0juA9QPBgKRqpqJgW364Rjm2dhQS5YhBpc3gaRAmNJ32+eNr4By1l8tTIor5iIZzdmI3udvgMVeEclZahVNWnTCs9yQBt2HYegxNwHNmc+XIvcY4xseJ5w7KLSWnZfEWklMsL+6ALT8/wAMRcWXWhU6ZLgCV37i3XTqv3wW4nQQzp98Dp+ox1wsrAsNRvJ3v/jil7WJyeZjPGOEvRzRy/hlmZ18NyrGRMA2sIkzHY7Y1yknhIEUe6oUD4CBA+WLz5RSxJFxcfP/AL474jTQqNQBI90kXBGJqAvHmUZiw38SDMUNVI6oJ0mR0nqPXrgJwLlinTr6xq2IALNAB7bDt3wQ4dnSzMpvBj6gHFzLSJMWFjf+vTDkVEswLzJmK2RomrQCVESNavMgExqBUgG5Egj1wpNz7ms3+xoUFcssNCsSCwhvvRpBmCYkb4cs0njmrTqDyVE0xJuDO3Xtizy9lKOWpCjSULaWG5JO5JNz2v2xiCJ1Ys2JUIZLPiZ9muD5j7QKHh+QtBbSCCv72voYJ/KDhz5m4fmVph8mxR0UDwtKsWVdtJIMMB0G/wAcFxRGqes/1+GPOM5gmk6K2lyh0t2MWPyMHCLjCnaSGc6gxANRX4YOI1qdOo1aKRUa1q0k1MSxBAUCQI6mPQXsP4dyGaGcSsjl0pliEZVmSCBDA73n3e2GnOVSqBSSZ0SSf3WWT+ZxZXOA11CwVKmSO/QARfY3w1AcwZMpc2BX4i1x/mTMZBw600qUa3mRyWBJIkhvXt6fDAvmHN5vNU0zNPLEaVFxZySSToDROk3DAfeO+HnLZgamSNQpmQCAYJYm3wmMXswA+mcYi9jK99AgCqNXuIfKnBs0cpL0wHeqGKyNQRbLOwm7m3fE3O3Ca2ZqU1pBbEkljpgRA9TN9h0w8JVWmtuuKleuAUqOoDGwMdLYKfSdpPHmZHDjmZzm+D1solPxFDEyQyI1QLPcabTJ6HEnBuEZpM3Qq+E3hsh8yrGkAGAwAhGsDH640POKjibHEr5laVL4C2FC0xccmX/5jm7rfmJ3BeJaOJ52lpOlnpsCLyxpLqEdQQB88BM/wCouaFBKbmmzDS1gui3vN0IBIvf640Phi00d3CgVapDM3U2AHyAAtiY0RLEgSNjHf/vjMgbYzmTIUupBSy9wpQqigRN/KNh+WLa524ERPXvjnP5sBQpvMD8RilmR5k73/DD1fMlLFbLKrTF++PuIVZ0r+91+d8RadpPUCfjiDMiKk9I/X+WGA3mhGjWVRoQQANsUGy41TFxiRX01BPUR2nt874sGlf6YGwmMCc08u0M2vnULVtpqAXsdj+8I77TbE3MHBKWYp+GwMRAIMEbbdth3xaqmamkXif0xMjzPWDGNVR9bEAE8QPyxy6mUpNTSSGMsxPmJIiZjttgTzJxXPZWpSp0wmYWqdKSjBwRsraTBt1AFgdow31H04q5SppKnq8/rjVY2jI+lrIv8xI5n5fzXir4N9QBfS4UCp97c3WYNpwEzHsmrVc7RqV9NTLmTVam0MAtwmkgEAtbUszJJjGtmkJPexHzGOK1U0woHX8LYTQt35mbKzCpBw/hdChSCZejTpLaQigT8Tu3zJxOmWAYEb7z2/oxgTnOZ6NGr4VZihKhlOliDJI3APUEY+fm/KXIzFOfif5YpxtMMOQiwplviuUp1J8o1gWYWM+vcdL4F8PPlOPuDcap5irUNN9YUKCekydpF8dUlhnHZsJkUCAWNjFlUwxcvqBlqxOxb8lwDC2wYFB24ZWFP/WEkr0uCsXxzYdmgMNUM6pX3v7u8enTHXEaxWlYkWn8MZFS49V06C5DL9zwzIYDYmZF56bYjzntCzzAK1SAZvoUdD104ovUeWE7V6Ev8SP7zXaD/ALPLkGNQXcxMg4rPzVTYyJK7Fh1E3IEXAvgRzHm6i8Oy1Wm7KQtO62NwJwjiqpJARWYsDeZJEgRfy+9dQMHNkZa0yePpwQS34mwcQrSFGoeZlA9QxG3yx7nMyvi0wLFpIHwHTv8ALCDkOPZx85QoV6bIisQSaZB8qNBLExAsbYasvx+nWPg1FU9dNVZBEwCGuB+BxccWJF8JxtR/O0Zlewn4X6zgHn+YQKpAUlaZuZ3PUC2E7nnieXoVFp008KoFDaqbugue6kqbDqDuMLX+UfFIJUu7QSGZvEnceUG5gjp2745XyEGgJXHhVt7mncx8cVMt44uPKwAFxcW7D5ntinkvaHl2UylTyDUfKDIkD961yMV+VswCj5Sv+0DAnS07dV/3ZH6bY7HIWT8Q01FVzEkeJsD+9a3z3xc3VSuAdNRGW78VBvEea1rVCzZh6NMLrWmpAJAEktAJMHfpbDPwniKVxRqTOlW1wPvCPTrIPzwp8zcntRKfZg5AB1oGE+Y2hrSDBkdPrhv5T4G9GiNRDMVE9w15ubHpf0wiagx1cSOXt1/ThHhlU6nMwdZmbg7bXkdrj88XqeZBUkWuReR9MCsnSZA2ryku5jv5t56yIviSoPLCmZ6XO+KFQTOaLFXmZizOK9KmZIWmQpJAmNUkEz8sX05koItCrUcU/Ep2MFhIsdvh1wDzfAa6uwpsgUHyKVWWEdSRbcj5fDFvi/KS1qdGmKnhlAWJImWYybSNyTiaa9R1cTqVcJKhjQ8xspcz5VxqWuhAA1EGwE9bWvgRxrnCgCDSqpUaGIVWm8ACY+O3ocLtP2a1QCFzCEMIPkbuD33tjnh3s7zFOq/iKrU/DbS8geexWAb2I64bi6nW/T9JpJXJfqXuG85pTceIwZKnmckXUiwNh0IjDF/nplCLZhfjJ/lhAynLOczBem4ZI6uBBMz5Ya+5uLb4uf6Oswq+apTUbXD/AMsHCLH1xceLpmFu9Ro4Xxqjmc0RSfWUp+doI3cQLgbSdu5xXq8aCPUMqDT8sEC4Bm5JB3MWxR5K5fbKZurqYPrpI0qDvqa3foMUuNcHrU6rlKWoOZHlDG5nSZkiDHbC5tQ+Mg2PEMhCnbxHHLcz5ZmvUVCfLDHT5gASJNjYjFTPV1esFR1bUjnykHbSNxYWJPywm8U9n2ZCvVJRrFiBqGwkxaD9cVfZ9WjMG0ggSO8zH4x9cWQbWDOnJ0WE4TlxvdciO/Mqu1CUEwb+ggydvh9Sbxhe4Fm2qZqkNS2BnSXkC83IidrjrhzocJqpQfUwLlW0qBIEyVBPXSbSAMVcjwVVdWVVHisu1pEaibegOIOupgwPE4EcKpWuZPwtz4lWnuYDBjEnVqkm0bjpifJcSpvKeIniU7Os3WLGQb/PEOc4J4LmvSqHUqwytcFASSJiZ69dsLHPIoVGU61p5h6elralamSCCWGxtY9p6QcOSOfEGLGrvpY1GXiXH8uFYrXpEhTADqSTFoAOFL/OoaFBfUymLsTeJgiI6T0wW5T5SpDLMQrFqo0u9RCpi1kG+k2Orr8rLmT4Fmmza0XEUtfmaxUr1PqTte98SyaiRonTWBGZQbH3lnhvtIMqrUEGqJJqMAP/AInHfMntAYF6IpISDp16yRO22kXHUThjfknLJJfLJHRl1C3yNsCuYeWct4RK0h4jMsNLFpLre7GTi/O4nT3eiJ+BG38+5c5i4qKFOi+ooXG497TAmLHuL4rcN52prXZa1aKaoLuCTqkEAeWSSPjizzlwGrWVPBWPDDEEkC5i1+4G+2EzL8m5utTqM0p4ckBvOzACYGknrb54i+rVY4nHiXEx0sajunNOXzFYU6Ll2gt7pAAWD1jBpiPIfj+P+GM09nWVD5h3JZWpKPLtIfymQRNrHGgZXOqylFlnUwVUExf70e784xZTYubrcKYcujGbEE8X5manXamGVAgBExLWm8nb4Yv5PiQr5dK1rgzG0q0H8jhM544DUpVvFSmz+LOoEa4Y9I7GZHY4ZeBZEZPJA1VYeVqlWAW3F4+CgD5HEkLazfEk6qEFcyvz4K/gUq9B2XwiQ4QmSGgT6gECxHX0wrcN54zhJU1yRpjUVU6bi/u+btB74eOGcbWlRDs802QNqIJkR23kjpucLPHM1VzieJSytdUWSpZCutbSCCLmwIF/vDfD5Np04OoUYjjZAT79QpyjxoPmnFSv4zGnqSyqABdrKYnY4GZP2hvlzUpV6AD0yw8r7nVK/dtKmZ/DAflg1ErGsyOAi6B+zYGWsBAWdIEk2MfPBPinGOGZiuwdGNRQFdpZdouIN4FpjCqW0WdpsZxHKe4LH2lyl7SxVdUFEqWMamcED1Plkx2wR47zItOnTqRC021NEklYKkgekgx8cLGWp8MYstGrprWKqzE2VrkTZtS2jcdsTZ7l6kyOamYFOlpMvLGQe4JixsBffvhbcURDm/4xekBA+8cKHOOUYBvGVUPl1NKjULncdiMVc5zflmqIiVBUJYKFSSbzfaNI6nCKvKNPwDUXM6tKlhKbwDYQxMmAMH/Z7wKnTpDNvBqMSKYm6DYk9mNxHb44Ks4aiJTJ0/SjEciMSfUK8xcAavXTMK6oaKe6RqJCnVHoSJ6dcJmc4CpoNVNQ+ITMWj8MPLCtXNQrTbRBVTsDa5BJvcm/phGz+Qr+KtHRDMRusjb3tWmPLJvIxs4Za0xOl6l1FaqqNfJfLzZZfMwbxQriAREgWM9R+uCNVv21X+9i9ksqaSIhBhAACesDvgMaktUJ6scUcUs4mcuxY8mKVDj7VWVEpyWIUebqT8Mafk8hSpUhSB1EXOrvv+e2ET2ecKP/AIiqnhpSn3rEv+oAv9MW0z/EK9V6i+NRoCSgFIkMB6AFpNrwcRQaRcfHi7t7gV7jJluU6QrmuqgPuzep39AT1jEXOfBEzuVq01Q+Io1IRI86gkDsZ2+eE2lz/naTEVNLwbhqek/UBWHzGHflrjX2mkKnhtTDsdOuIJESR3Wfri2xE6Oo6PN0ul24PBBl/l/KGjlqNJ48RKaAn1Cjae22Kn+blIVWreEgcsZqQAZ77b/PAnm7j2Zyr+SjrVlnxjJUEEyDGx2NzgHS54zYpGrppk6rE07RBvv0NpwQNtpsXQ5s69xa3PuaacyrAICGEQfwERhXbhYTMOkSzkaZ/dMkfST9MVuVuJ5/M1VqVqSLTgnxSCk9oF9f8uuGHUHzS2BdUaDt1G/pvHxOMDpnLmxNjfQeftLuQoU6YKKqgC+wvO59TOIU5fpeL4mkayIZgIYjsT1E9MRFqp1aUuGgE33iQPQd/jiWoG0w1ED1Xf47AjCEGJctFzJAAAUdOs9Dbthe4Hw77LSqksC1as9RzMmC0L62QL9YwbdPCosxkzcwNh9e3rgJzTnXo5QVQQVJp3I2DOtyBvY4K+poTqgEyRvFvhiR8z4abbkL8zb9cVqeeACkyWjcLP5/XpiLNVKrtSVbh2BMqRpAuSYbp9DhvtNJuIMfEpAX8SQPl/2M4vpnAreGASAJtiic1SOaWm1VPFpqdKhlka7Hy9LDr3wqcwc1V8pmH8iN4keHU3QqovaZLay0gkDY9cDmhK4cL5X0JyY7/Z1J1EA7wf54mNVWPhlZtef0xlf+kDMEkaqZc7LoAHxkXkfHDpyXxg1KRq1ylNydAuAGCidUG9/N1i2MykCzOjN0OTCmtqrjmFeCJILn7pKD5GD+Ixdo1PEpzNzP4E4oUc2K9Kr9mdWKl0E3XWCZmPXqMJFbjXEqTeEadCkKYAIUh1gDoZmTuARN8IdzZksGA5TpBA/JmiUqKodRI+NgP63x7XAqo697A9jAg4Qm5tztOCBQKGLVIUib7ggRff0w05PNHL0Hq5t6VMu2qKZJVQQoA1Ree4AF/nhQb3E2XpziAJI39GW+EeWkrFfM1ieu8R8LbYtVaKlpMf4euFH2icxNSyqHLVAapr06aiNRNyDAjzGB64A5bl7iNYq1VapDG5eoBEncLqtG8AYcb2blOn6UZQSzhQPc01syBpWAZtv39MIPLnA2pcazY0xSQeIDED9oQUA+ev8A4MAadTO0M5RSo9RYqpqTXrGksJtJ6bY0atzTlEch3CMQdQYQfLtPfe0TgH6TK5sD9N9IIIYeJWzfOuWy1R0rVPMD5UALNEDoNhfrijkefcpKy5UICFlGvJteDELbAKtymufzJqpX0oy6gHXU4BO2+wtuZv6Y44n7MTTR6gzYKopaGpke6CTBDHBtTuIcGHpioGRiGP8AH8R1yPHFr1iabq6aRpIIizMDf4gb98LP+Ya1eIhnLeFQOoruGBuiz2FpHZYwH5O8LLqc1mFOgQigHqWA1bjqQt+pOH/lvP0qgqqutfOx0ubgWE7mAYmJt6bYJI3AnP1PT9nKVBsDzClLN69Q7GPyx8tBQZkEzjP/APOerlqrakSslR2anUR3UFZsCCsAxG1juDiPPe0ZjVosEemF1ak1KQwNrkpPT5YIQndeIE6PM4sC5oz5gEhJFxf4dcCuG0iAzt/5cqLWkbn8Iws8D508WvUqVEKUKaKJsbsxJNgoEKBIgm+GGtxGhmhXy9PMqrXQlWWVZgZBUxeTPTC8WBIviZG0vtCOb4tQVYqVUB2uy7/W2OclnKR/1bKSfUH8jthBocnUKYipm1Jkz4SapM3vNz3xK/AcvUpUxlcwBXRyC7MUPmO3l2Pa/wCeBacXO89L0+1ZDfutob50rvQy752lTV61LykQSGTWN48xg7fE4NcIPhUKXigI9QaqgUGNbDUek+l+2IForksqTmK2vTJZ3gesAdfhcnFY8T+0U6WZyzeMqgs1MEaiCttIMXnoxH1EYP8A1OBh9VA3DGaymq8atjjxXCDSxmbARIJO82jrthDzHtLh9H2Yg9ndgR8QAI+GCXAeZq+clKdAIARNSToW43JuTEwBPr3waNbzpboc6IchGw+4/wBw/wAP4SKddiEimgHhgCwkXj4RHpOLj56n5hUdReBLAevXFT/KtBa2g1VlVYnzDyhYmSLCJEzfCTxTlGpnc5VejVQ0rEM7HykqJASJ6T2vjcneRwY0dqdqHuPK8RoAh/FpgXE61jp1nC97QOWMvn6DONOuh5w6blQDqUsLkRcdiMDT7NagpOn2ikdRG9M2Ydjc7W6b/WLkbiISoabk6YMCTHlmVA9d49MEKDvOlulQozYWuvt4hXlnkzI5ehT00Kfisms1HUM567tJESNvTB6pQUVAIBkySeoANoiOoxBVzdDMkNSraWpGL/xqYBBiQfTtgTxzjubysRlhUBEBxU1Ax/CoDDpvjAgziTEztpHMj505TXM03+zKKWYA1KygKH7qQIEno24OM+9neWzH28UjVqIzBhVDfwiSCp6jYdROGvg/NHEc3nKaLTprSF6hCwFTqQxJk2sO5HScE+N8ayOXz6M5ArupptUEHSpgjxIMLMAAkEx2GEKDUCJ0ktgVsWQWa/xGtTpOiLAAAegtipVyyk7Cfj0xRrVT/rcs32jZfDFRR3khzKndfLbAtudKmmofARGpsFam1VVeTq6aLG1u84csFnNjwvkFrGqqdUoDuD8u2ED7bURmSogZ/vAWnuVmxE9JHS+D3LuZfMlq1TSiWC0lY1H1QZ1kbAiCBGAHOFWnXqKKbF9A83hOrFTNrAzYTceoxLKbS1MVlOMlTD3BOJ5mpVWnSQU6NPzMhp6ZQ2EMy3ZjckW3HTDJm+JeHTeqwARFk9yB0+PT446pcaH3xH8Q2Px6g4TfaZxljl6fhytM1L/xQCR8pvh/iLMvgQZ8ypxZgDhuZ1V3zFRUq1GbV4bDUBqNgSRY9PSBiTmzmnOni9HLZJC4pwHpwsODBYXAChVtuMFuQn8XKVB5dRqGWYA2AEdOl/rgny3TQZrN5gopqCoKSMdwoRCY7Sx/DGVdrBv1On9RyXmKeF2k/E+GZ9kquXVUB8mXprMoP3zcs38Pu4XszUrU189CAfcFREEEXkAiR6kYf/8ALW8iCPmPrjMvaNxqoM2nY0gQO0s/5xib4wTqY1N0FZMgxnjmDeP82cWp5YjxwNT2qLpVlgElAIlliJJ2t3wT9nVfNZXLDOZqqaxzVkRySVRSTrLdZPTsRfcY64hyqc9wmislKnjq89AKj6CTO8IdQ+A74dq3LuSNOihUkUFVEvFl2B7ibx6nDsD+2Qz6BmYDi4X5c4gtfLpUWLzMd5M7gYC8R50jMClSCtDhCGMSxIFjsInrvgtlcxRpLFNSqiwUbfTFPN18uEKinTBN40jpeYjefQ4XSZHUtzF/ajUziZxvFrVVR2BRNZ0REWGoiAQb/gMP3KlfOf5Oy9KpQauBBfxEmwfUoM7wsEGJkXi02Mxwqhn6eSzNalr0v4qg9VqAkBj1Abw2I6x8cM32p9MmdztY74oVJiBql/MqFltNgNx27REztYYX+Ic3OlCr/Zqq1PDY01Ni0DrMREgmJgYI/bHlbntc/kB+Zx3xKr7pqLKg3i3y9QRYjqDgaTDYqfnLg2XrtmkShUNStrTT5tQYz1kwQBMj44/RGX5ePiI1Vqbqs/syswSAAQSbHf6xjMPZ3wUU+OZ3w7UsvqVB6VD5R8l1Y1BXLe8ZPrtgaLmDleJQ56p0ly4MIGdlTUFGrSpLQPh29cJfMVR8xwuoEhFolRqBiAWi5/iUi46yO2DXtIoxkw95puDv0YFfwJGBHIFIZrJ52g+z6V+GoEA/IwfkMEgVXmeoNJ6Ite4MWfZRl80+cU0KhgBtcsSqoZElNV5MR641Op7MqRB/bVdRYszGGLTvqJub9RGAXsl5f+x5UVXUGvVLBj+6FYqFFu4k9z8Bh7p8QebgH6g/qIwGUkVPMVtPEx7Pct+HVektVnVHKrIAnYXAsbzih7RuEVcvmKdJqupadFFprJ93zT5ZNg2oCSYAXFvK55xm1Ba4riR8Kl8MPtkyIrZSnmkHmoVCjjqFqWHy1hf+I4ICgfTPY/VECLjUerhT2dL9qisYNOl5VJv5tInSfS0z3xoD1lHUDCpytwb7JlaVC2pEHiQIl2gsTG5m09hgovpP6jAGIATxmyFjZiXzRmFTO1SDcQfmUF/1wm0+GVM3xdqLsPKo8RgCYp09LFgP4gbdywwa9pXlzYIE66ak37Er+QGG7lzg9OnVXMg/tqmVpU2BgiABDD1gBe3lBxiFY15E9fqyB0+J1O5/8l7gvJgoVkq+NYBvLpCkhpMG94kbjpgnzPkdeTrqBcodjFhf8gcc11kDVdYE/wA8VmyLGULEoQREmDqEGfTBCVPKXJTAnxM4outUClr8rQo2IG9wO5JH0GAfBuHePmaFAO9PVV87IYcKoYkT/wDEzbE2Ry+jPJRJ92oo/EHBqlS8PmTT0Z2cf79Et+ZOCFW7E9P9UKfTo87xmyvJlbxYKq1FHkBzKsnQRuCBse4HScMNbk3JnV/Zkkj3o9LRfE7SRuY+OPU4k6EK/mU/eG8frgBCvxnmjqHFbmZTl2fxaVMFBTLqHnsSAdtyfXAvh3KKjj1SgrF1o1S8ktZCC3mYXkMwE9Scd5xitdk2ioVE7jzf4YfctlkocRz2kjXmKdGrA3hS6Of+MA/7ww7Y1BsT0f1PHp0N7hDjfJWWqoRRYUn338jH+JRA+ax88BR7OCaYVq4ZzvEhYkW8o1RHqMNLLDehxHUrkWUXOJdtbueYuZhsJlfOPCnzBNOrWYnLylJJJRdNouZYn94326Wxx7Lcoy5txSKmoynWT90yYaJGofwg9RifmqkwzlUMblgSQLXUH8MAuU87Up8X+z62UM706ioxXXoDEAkXjUP6nFDQqp6n6lgxpixZE/cN5ruY5QrB1c/Z8yYhnrLf572+F8DuY8ucjSpurqpNSSlGVUEgmBe62uCL4Y6IcgCZ9Ogwr+02oqUKKyJaoT8lX+bYUIBzIdFkOTMiNxcyPmuuwzzZikdBqq1QlRAnZ4HqZ+uNn9mvD6xpVK2ZBAq6fDVonSJvYCJn8MInHuDq/BPtEeejVe/dH0qw+GrSfkcaVwytroUWA0hkUgdvKCBg6QTch1gGPM6JxcP06SzpJntJgj52OMr4xwwUKr0m2klYO6nYg/1cY0PLO0+Vv903HynbCB7TCVrUmdhLIQQBAGk7W+OKLsd50/pb/wBXQeDFdM1mTmqeXNU03qVKdRKghlYL4gEgAHfULn0xqOe5XqZkNUFWKyqAnmYKIvttc7k4xfmnOxlaNRCVqJVZFYWOkgP+DyR8T3w7+yXmurmfHFSo7PqU3JI06YETfcGcSAX4icvVg4s7V4MKUOTM+0VA+mpSdStMNZoBmW6zO03kjCZzdycKtV3qqaFZzNwdJgRsTttcHG05XNESSYtvefkOp/LCN7Ti9RaFQ2ALKF7AxcnqScMqqoqtpfpMoyZAmQWD/mVfY7kqlKnXp+LppawIAuHKiWUlSLiBPoMGebOVDTo1Hp5kwqknxFFRixNvNbcnqCcT8lVAuSoLp3DGbjzB2mQN/wDtglzHlWfL1lX7yG3SQJ+VwL4JQESCsMeehxf8XM/5D4YzV3p063hmpTbxGgksNiLEX81jcjphXyfDjw/iGapFmRQBoMKxKkyp829t462wwezDPs/EArACUbafTDV7RqqU8t40FnolQADHlcgETHeD9cRrUhradf6no79IKFCNOm8d+mFb2iZack7/AHqbKR2EnSRf0OLX+kHh2qPtdIEdyw/HTGAfP3NuUqZJ0o5ilWdmTyK4JIBkm14EYs5BUzg6clcqkexLPsobXQqBveFT/pGGPlsE0qxMXr1Y+Acj8wcZp7NOZ6VJalN3CVHZfDUTJMHaAfTGk8o11bKKVYN5mkgg+YsxIPrJxkrSKlOsOrMxhiiQRfpv64yP2qEvxBDpBC00Hy1McazTBEiDJwo8z8q0M1VDVhsAs6tP4zvhci6loRelyriyamEJcNkZKjEKGp0wRFvu9MHMsJAuRjMed+Z1yDZTI0C0I6s5Y6iEDCFk9fe+AAxoeUzQKk9jh78SbEFiRxCSxhL594wuWRmLaNVN1U7kNBAgTcyRhwRtQMDaMY37dsyJy6avOpdivYHTEjAJreIRG3kfmCgchkUNZPEIWn4etS+oFh7k6hYdRh5Rv2Y+f5nH5f5H4pSy+eo1q5IRSZIEwSpAMbwCRj9K5bilFqNNvGpw4BUl1EzJsSb2wFaxCRLgWYEEkjtsMVcrSUPVWLeW3S6g4p8U45lVRg+YorAO9VAf+bAfk/mahmqVZqNQsUI1apDX2N7x6+mG2gnXI6/2ziTR7+cdf/bT/wDrDNTafljGeU+eqOV4vm6tcv4deo4VhOgHXuR6wBIBi+CHFvbFWyuaq0hSo1UQwGl/zDEH44QMKhIuP3tBeOG5g9dI/wCdcKHsarlmzSk7op+hb+YwtcY9s9XNUGotl6aI40sVLlrEGQTbptBxd5N5ty+SSpmfERmYKopAjUSWHQkEARJPTCXbXO3HkVcDIeTNP5VzJqZWlUIjxAakdg7lh+BGDTfDA7h+lkVqRRqemAaZDL8iCRti9nCfKIxecMxnmGqE4rVMbVQ0f8Jwd9rfMAo5M0hdq7gR/Ch1E/UIPniTiXIVStnKlUVaSo7AmW8wFpMERO/4YzX2g56pmM9US5WgTSU2MhTBaRaWN7emOcErdz0esyo+PHRsgbz9DcKzQqURUBkMqsD6MJxapm+Mc5b9q6ZLhaUmpmpmEJphCSvlF1Y+XaDFjNsMuZ9rNJcrTreJQ1sFJphajss7gwQARfc4qHBnm1B/tXot4yuVOjwwqsdi0sSB3iVwxcu58nPGkTY5DLOg+GoN+LflhP8AaLzjQzGTR0r06lUWSmqupAeJJVrnyjfbAvlnn9G4tlqzoMtRGXGVfU3lAUEhpIEDUFxEbPc7smcPhTH5Fzdqjgb4iWpoW5m/lHpgPU5y4e/u53Ln/wDKg/M45r82ZJEJbN5cD/aIfwBJxexOKZjw0OvFFZwVnMbEEWLW/A4ZeNQnMGSZj5qgKn4qrrH0K4sf6U+GI4JeoRM6xRfSfgSAT9MJXtC5vFbNUa+URiMs/iLVIIDk6TGmJiwBne+E1Bb3nRnz93TYqhU3NDbEWsqYIlenpiDgefXM0KdWn7tVQwvMHqJ7i4xYai89h62xQETlmQ86Np4jWI/fDfMqpP4zjj2j8YfL8dy1SnuEQEdGV3YEH0IOJed6f/1N0dgAxphj2BVR1tYYA+14aOKq6nWq06J1KZHl9RbpPzxxoaZvzPa69gcOH3X+puua/K2I+HmWY9hhb4x7UOGUlM5gVT+5SBY/CRCj5tgLwv20ZZkfTl6gIkxqWdI/CfSTjpsTx6g72hqDxETs60+9xJH5DALmmp9j5jSrsrVaVX/dqBQ3/XiDm3nahn6y1kBpaVA0uRJ0kmbW67b4r+1HjtDPVqFTLK5ZKeh2iFJBkaTuYJa8dsQB3M9HqWBw4xfib5RJMjbGde1rNftKKk+6piPUj+WCnK3tByjZam+YzFKlU0gOrMAdQF7b3InCh7QOYMnm80gpZgFQh1MEqMAwNlss3F5AI+uLMdtpDo3VMoZuI15Kh43AKlLq1F4+MswP1GD/AC1mNeTyjfvU0/5BhR5f4/QpcLFR3Yoo8NgFJYamMDTM3nHvInOOXXIZcVqqUjTqeD5yFsFJUkTYFQL7ScFSBOfM2pyR7M0FBeRhA9rNULRoKBLF2JI390Yc8pxShUceFmaFTVYItRWY/AA/PCrz/wAArZtaIoKtRg7SAyjSNNpk7W+uM+4lekYLmUnaZFzJTJy1JyGX9rUUgz+7SI+dzg37GuL06OareK600NItqYgDyep63NsQ858AzeXy9KlWpqA1VqikOGPuosEDYW39MJj5FxupxEHTH6llfI1GfpfMc25RaHjJmKNRAyBtLiQruFJidVpm4G2Ez2mc45ap4VHLVlqOrEkrdZtADe6bjocY9UyThQ0ArbYqTfvBnHzUKhQGPLNhIN79Jnvh+5J4z22DCfojlKpUbI0WqCKklmERu7Hb1Bn54aKxDJE7gj6jGE8K9redpUhTahTqKqgA6XUgD1Bj8MMnAPatmM1qp08rTUgEmozsQLbaYEk/HFO4tSe7NcHey+kf8rqJ91akx2AI/OMN/tMpKcnmJN2amB/ut/jjPeEc35x/E8HwaFWn7po00UkA+YSZsbY5zvOVXN0hTrA+IrnW8Aax0lYgESZ72xHWqqQJXqshyNrqcLyLSIBl7gdccVOQafRmE+ow7Zf3E/uj8scdceT339zyjle+YscJ5QWg61ELa1mGMWkR2wUylLN0KZpZfMtQRmLkKo1FjEnVEiwGC52HxxxU2+eMOofm4O6/uCRwzNTP2/NzFyKxH64q1+T/ABW11q9aow2L1CSPgehwfTr8cRP7wwDnye5u8/uCK/KCVHNSoWqubl3csx+Zvg01TNQAtdlA6gCfjIucW6m4x2/T54UdRkG9xe6/ufcI4xnqBOrMa1Iggoi9e4Hy+eA+a5cp1KjVGGosZveB2v8AHfBehvj7v/XbGbqMhG5h7jNyYKTlSjB8qj5DEGZ5MouoDayBGkajCiZgAyAPhGGBdvpjx+n9dDhO648zWw8xbT2f5UfcPzJOJqfJeXEEJHwJ/TDImxxzT6f10xu898w6m9wI/K1IiNAgfLFccj0tLLps2/lTrGzEah8trxhrbET7YPdceYwJXgxZTkekqlVUAHfyo3SLFgSN+npj6hyNRX7pnucMlHp8MSHpjd1z5m1MfMW6PJaC9FnpE7mm7pP/AAnElflJ6oitmszUUXCvVcgfjhlpfr+uOzsf66YIzZKq42pvZigPZvlv3TO86sFsry3TpiALfLBJtx8MSd8KcjHkyeonzBdblig12QH44iPKtCEBDFUnSrMxVZ3gYN0th8MdNjDI1bGPv7gRuWaMICNQT3AxZgoiLAmBiT/NygwjwxHwwTGI29442tvcViRvBX+aGVH/AJK/MYmp8u5ddqVMH+6P5YJnb+vXHdTbDWfcdd4NbgdEi6IfkJ/XHVPhKbIojsdvywU7/wBdMRdPn+mASYxAIlOnw5lUimzIrXIRmWT3gEfXE1OvmUGla9ULIN3Jv85t6bY8H9fjjpdvnhu4w8xa2sXBdfgFJ2Z3RXdzJZlBJJ3knHY4HSC6QiBT00gfpGCT+63yxwu3zGMWJ8xdyYHHLOVBJNKmJ6wP8PpirnOSssx1JNJu9MxM9IIjB2tv8sV3976fljdxhwZi2mB8pyflknWpqHfUwBP4ADBBODUhYD6g4t1On9dsSUdz8MBnY8mKzGB6/LdFt6an5fliueVKEyFKESJRipg9yD+eDo3Hwx82w+f6YAyMODCDAeV5epUx5F+ZuT8Zvj6pwGgx81NT3sNsEV3Px/njmtv9MNrY+YwXVdwOvK1EWWQs+6DA79BPTvjg8s0bwkDsNp7xt88MFH9MRZj3v69cMMj+4uo3yYMHCVG4/O0+mOW4av8A2Mfl2xO3+rOPcn7i/L88Gyd4637ld8ggvpX8MQPQp76RO/r2xeT/AKsd5rcfPAsxwbgw01j3Y+X9d8SUvJZPKDcwSL/LHdTbEb9fhh7k7oykcoysWpkKdpCwRPqL/I4rPUrAk1NBA+8qsxPY9o2tODNX3fkf0xSOw+A/XDBpVdzR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6" name="AutoShape 4" descr="data:image/jpeg;base64,/9j/4AAQSkZJRgABAQAAAQABAAD/2wCEAAkGBhMSERUUExQWFRUVGR4ZGBcYGRobHBwcGhwcIR4gHxwfHCYeHSAjGx0XIC8iIycpLCwsHB8xNTAqNSYsLCkBCQoKDgwOGg8PGiokHyQtLCwsLCwsLCwsLCwsLCwsLCwsLCwpKSwsLCwsLCwsLCksLCwsLCwsLCksLCwsLCwsLP/AABEIAHkBoAMBIgACEQEDEQH/xAAcAAACAwEBAQEAAAAAAAAAAAAFBgMEBwIBAAj/xABJEAACAQIEBAMFBQUDCgUFAAABAhEDIQAEEjEFBkFREyJhBzJxgZEUQqGxwSNSYtHwJHLxFRYXM3OCkrLC4TRDU5OiJWOD0uL/xAAZAQADAQEBAAAAAAAAAAAAAAABAgMABAX/xAAtEQACAgEDBAEDAwQDAAAAAAABAgARAxIhMQQTQVEyImFxBUKhI4GR0RSxwf/aAAwDAQACEQMRAD8Azvnil/aaY7oP+bFL/IayB5uv7vT5Ym5s4ktarTZJMKRcR1nA48QqyDA+gxFfiITcmynDVar4ZFhPWNvWMOXJvCUpV2K76I96d4Pb0wlZc1i0osuSBaDdiQLeuG7linmqOd8PMoUJUgqQoMlQw2H7v54DfExjZO0eayeRv7p/LGXc1GdHxP5HGl8WzRp5eo4E6UYxtNsZBxLibVQupNImZmekYniFwcRzpcvZaF8qXN7seh/jxe9n+XWnxtFUAAK4EbXpnuSfxwr5innKVMO7VlW2k6w24tYRFsMXsyymabiGWzDUqzUm1/tmU6SNDfek9RGK1GWwd5uGdH7N/wC6fywhcWo3B9cP2Z9xv7p/LGacc4tU8VqVGj4jIgdiWCjzbAd7Ak4d+IPMJ6ce6cLeV5izLKxNFQUMMJ2MA9+xGK2W5pzFVyqU0te8+nr644eDUfQTG8LhA5Top42YDTu3bcVW7/LBp+JZ392mPx/XADi/KFVWQUq9Ks1d40qVENUawkg2M74qlwadowZ/Lp4NQXvI3SN8EORhSSg6lgvnn3gu6J3I64Q+K8mZ7KU/FqoqqKgpyHBOptrBfxwU4hyPxKhRetVCCnT946iWiQLDRfFaa7iDSFqPleipp0impgroZDalAgjoTtiyMKuT5mqpRVRpVSi21MDHumAFjod+s4Zcux0jV70X+PXAMJTSJnPEaqrxhCxAUNck6RYv1kRvh/pcay4Pvpt/6g//AGxl3+Rauc4h4SuNdWq6qXmAFLG8X2Bwx5bkipTzL0c1mdK09IJpkidShraj/EBtvhtwLihQTU+4RXpLmqjsyhSXAJaBe4vODz8ayulh4tP/ANz0+OEvi/BhSraRVatTaSpBvYgXhoO+POX+VWz2cGXpuKf7M1NTgt7pAI971GFSxsI+QA7maZ7G/wDwdUf/AHvzp08MXNItT/vH8sI+Rp1OFzlDUJGotUqUgQzFlp6IHmZQA247b4n4hxqrWy1camIouoR2s9w2pSYExpBmOu5w90KhIveFBjivdWHofywl8NzOZqyPHYR88Wszl666Acw51sF9Lgnv6YmIpABq5Jyjm6NOjFWATpIlWP3F7KeuL/G89lqmXK041W2RhYTNyoGA3D+RaVXNJlxmXh1LKUUNBAmGDRAgG+JuXPZkuZzOdoNmKijKuqAqlOWDAmTO23TDhSRMSA11PuA8xZenlgjsoYE2KsdzbZY/HA3nrjlCtSQUmUkMSQFZbQe4HXFyv7P6VDiLUHarUopSR5gSWYm1hb5Yqcc5XopUZqQYUh4a6X6F3ZT0BOwI/XGv9s2n90eeHtNKn/dH5DAziGcWlnaDvsKdQbTvHr3xZ5fWMvTHZY+mB/H+F08xmcvTqbFKl7dADuQfywIv5jEmeDU2qKrFf7ok23A1SRjOMhxSnQruahgGmosNV7djg5mK7U9VOSItpXTAEQIMSbAdsA+HcHo5ytV1ALctYhbk99JwLJMroAUmTcQ5loNSqKrGWVgPJ32vqwR5EzP7AIBJao+0QB3JOK9fkbLJTdgbqGI/aA3UGLaL4pcuNFF6t1UVGXULAEXAnb723phjtzERQ2wmj5GnD337YbE2HwH5Yz7lPNF9TFnMxGpge5sABG4GH9DYfAYonExABoTOfaHnB4tWgqu9SrTsqLqIGkDUR2nGbV+JeHCPKsoAIK3HxE2xp/NIWnnmrjVq0Ih0mLC4kwYB2nGf8xvTaoGCnUwkloJMWF4vscTveqhZPp1XAOdz3iIQsmf4R/PBvlXlupmKUh1RQSASCdRBEgADpIuYwKZB2H0w1cvVwtMaSwC6QTJCanAYgsNj6Ag2wbobREXUai3UyLUeJUUYgkMDIiIv+NiCMaO2ELildTxDLbzIMkkyCSJBO4tY/HD6ThTxCwAahEHn7Mha9OWK2BsOktfbChmDNWdR+O1vph55l4ctXP0y661SlqKAgFgGNpJAiSO2KvNuUpMGejQWiKZgaWUgjbZSRv8ArjAgQhCRcCZJdTt0ssfCT+f64+anpAUGYxW4dmSpZTvA0/C/88WCcat5OeY8x7jh3ABJ6YME1vlhP2NI/wAC/kMOHDT5T8cKnLI/s1E96a/8ow1cONjioG0afnTjaf2gDuSB0udvzGOjwR5W6XP7x7HHfHV/tK/7QfjGDz01BT3fe/8ATP7rYmnEz8yjwrKeDUUtobzI48xj9m0kfMHDdxPj1HNcRpVKVHwiQdZ1BtRCMBMegH0x5wLlwZhwxqrTVQ3/AJZLE2+7It64rZnh5o8Ry6ag0zBC6bQ42/TCtRBEZQw3h/jSTlqv+zb/AJTjKeH5OpWqUkpUzVcx5QCbREmBYDeekY2TMcPNZfCXep5B8Wt+uCHBuZctlKTU8plVFGnqUtrVXqFDE3EtJmCxHpgYl23mNniZ9luVc89VqZyqyhaRoCggndKn3iYUxPfbDdyhx+vljlOHVKQUIWSXR1cyHPXy/S2HfgXEKeYpUsxTBC1BqAIgjcEH1BBGLOfqpUP7TSBS/aBiY0lZvPQRM+k46+2B8YhyFjvOq9TyN/dP5YzXmXJmkRX8N4qG7S4uBA2IMEdNsOuQ5soFfEh/DMaahAiD1gnVFx5iv4YL51Vc3hvocJ2xkFGOMhxmxMuy+QajQl0dfFGqWkzKj7x3MAeuF3ll4rt6g/8ATjdauYVaYQgENbSRMz3G0YyqjwOj4lapSZKMVKgVXJMAHSFAtpGoep2E2xz5On073GRy2oe5by9OrUMUULst7bD4nYfPEtDg2fJL00OqmQ6yyE6gfuj3bbwTHbDlyNxoV8qn7EUolSqi0qYJveCRMnB0EJNthviy4VHMQOVFTHOK57N5gPRzQqECoHKEIkMAINoNvjGDXBqGc4ktWlXrutAEq4IQ6vMTpAAHbebW3wxc1Uhm8s7aUL0jKE37ahPbSfywK5d4imUy0wCutncoR949B1gR16euKaaO8nueJzW5OelC5dgtKizajUAd7AMXQnZmBW20wQOmD68ojwU87JV0jVJlZ7Gb9YnFlK6VK2laiFaoSuVnzEKO3Zopn4A2xY4hmfdBNi1/xODoDbTajPzy2Yq0c+WRmSoleoJBggywNztuRhz+z5xlfMtTqGQJqHzMwEDyixIAAuPTBo8OyDZv7a6Fn8XWUN0kjSCRESDDfHGirmlqBSIIMeog7fpiYUNtKWyG5kC8u5iqq1qmWZlK2JsQJ6gSRMAye+PV5fr5esGp0Wp1WXShR21EG5AIHoJGNM5rrFcqwQfeEkdFBuYA7gfXCzy1xmpUzCgPrIBmUgAAeaDO5MfX1wp2IAEcLrBeQVOUM2cqzViortUDLrdnbTo0lWcC2ynqLYsVOUKw4ayUwHqyWYAxNrBZiYFht1w60K3i0wev8sdVsyKdNj6E4r2x/eS7h4mHcvOy1KiuCrLZlYQQZNiDcYbKXAszmKZamhURKu3lBPSOt+8QMSZyvlnqjNup8UlNSBhDKsbg3nSBfrGNITMAkqewI+GIoo8eI+QG7MyHK8n54y+l2AsFdwWECCRpc2Ii097AYHtwvQpZ1VGPvFtakkd9pPxxsXHeJrQy1aodQ0oTIBmdh+JF+mMo4ZzS4q0A6l1FQSJDFpIHuxeSbCZkYoaEWi28s8E5ZzL0/ERFVWA8x1KX7C8ki5vEY4417O8/UoKyBHYNJphoYATEFoB6mPzxsIcMPh+mFfmXmpqOYSipFMMgbWwmWZmUKB38pPzwCByYQzEaRFPgdN6dBEqKyOqwysIIPqMMmQ5Jy9fw62ZBdgCVTUVUBu8XYwB1j0wIfjBzSsZDGmVQVB99XDESBaQysPnhj4lnadGpS1uiKJjWYmFiB69cHGgJgN3QE7zPJmWaqrmjTlI0+RbAbDbp0wP5g9nWTdXaki0a5BIKWUt2KTpuewBwQHN9NifDgqos52a3Ta29z2NsVqXGadVqbFlDgmaeoFgehjrYSD64cEMa9TFHA4iR7OuV6ec8SrmBNKm2nRBAZtzPUgAi3Un0xqdbhlLwtCoi04jSoAX6RG+AfJ1BUp5qmuy5utI7BiGH4EYFPz8VTdDeNBiYBg9Zn1wppd4qgnYRuTglHRDIIGx2IHxGB/E+ILlqNWo2pkopqtuRaPh6n44u8VzKpTF41Ebzu0AC3xA7Ygz+USsj0nBIqJBA3iZH0/TD6bFwBt6i1S5tU1ERxTPjMqMAADDEAbmWiR73TthozXL+Wq0zTrUUdBYBlHl+BsV+UYyPg/Ds4OJUqFSm6ItdSXFNdBReuoLeYF9XXbGy542/HCoG4aNkIu1mZ1PZzlaGZzFeqHfJ0aXipTkyzebUhPvEDT89QnY48o835lKc1MvkqeWAn7OjRU0xNvulgLwRf0w9VUFXLssE61ZY72M/pjM8xRJr+ATHn0si05aJgmIkmJM4zgr8Y2MK3ymnZ7gOWq01FailQLBQxDL20t7w+RwmZrhLJXakstF1JgSpuPTbDFxXmShSUIzlfKCFdXRisWiV3iJk4Bc/1Wp1aNUMVXw4kfEn4XBEHGyLa3MiEGmkGU5A8ar9oauvkXwzSUaiCZkOTEC4sBeN8fZr2ULmkanUrMjEyrIgCiJF1LEtM76psIxN7M3d2zVTem2lfN72tb9LQFPa5Pph5dyLjrt8MHGoK8RXJVqE/N/PXIOZ4a9PxCjq06KiGx0wYINwYvH0Jwp1qmpge8fLG/c2ZvL5pXoZrV+y8w0zqmNOqQDa8R6YxPjPDFpVGRSSsjST2/xnEzQbSISCF1GXOF5FqxaHAVF1O3QDUB+bDF/j/BcuAwy9Y1AtPW0kE2I20+hBwH5Z8X7QUoqzlwVKATI3uNiLDBTiGWzVQVEWlUbShLeRhCgC21wABAwug+IVqjc0/lkf2Wh/sk/5Rhn4dscK3LFT+zUR1FNB/wDEYZ8gbHFOIomA8xCMwn99f+nDBmARo/1nvjqnripn+Us1UZWIpsQwJh9NgB6emHfkLlBKtV3zdBdFMDSpqawWM3awsANu5xLELFQvzANKowTX4bOitcsSVBI66T8d8evrGYyLshWmSQjX0keZdz1sfjM422tQQqoUAIBAAAAHwjbFmjTUUypUFexEj8Z/HDnAOYwzHTpiXwZh49I/xT9MI/EOXczSrPRVa7LrPmVwFsZlrWkEEwfrjU8vwDLtV8UagtitMGADe87xtYY7zvA6dWqXZb/QEAWmLH5zgjCKoxBkK8QLy3x7K5bJUkesJSUMgkhiSxAiTAncjbFrL5+lmnqpRdXQ0WV20mAXkAXjoT+PbBbjPLWWzFKKqCf318rAxEyNz8ZxFynwJMrlxTMaixLEE+a9p/3YsNsVBIlT2Sli9X8TMKfCqwDUleqVjR5HTSpU3JkdgVg9CT6YZuE+0QlWBy7VAgmVYGwIH7thGHRuCUjV1lRK7GBMfGJtitxTkvJuSxQ02cQTTJTVPcCx+OEC6PjKY82Ig91bihV9o9OpUX9iwJZZZnAAEjoBjjmPh9anXY06ZZHOoEIHJJOohpvZpInvhj4Lyvlsq2oUvOWgMx16YMSs7T3+GDWbRSwOkGe/Q4dkDimmy5sSteAUPvM8znLvEAw8FKirpBYrUCqWMk/eHU4+q5/itCh5hVCoSxqSj+WNibkib3xpdbPBFAXcQPngDzPl2enUppvWSFA7kgfSb4YC5bH19BVZVI/EBcqcQfM0c0juA9QPBgKRqpqJgW364Rjm2dhQS5YhBpc3gaRAmNJ32+eNr4By1l8tTIor5iIZzdmI3udvgMVeEclZahVNWnTCs9yQBt2HYegxNwHNmc+XIvcY4xseJ5w7KLSWnZfEWklMsL+6ALT8/wAMRcWXWhU6ZLgCV37i3XTqv3wW4nQQzp98Dp+ox1wsrAsNRvJ3v/jil7WJyeZjPGOEvRzRy/hlmZ18NyrGRMA2sIkzHY7Y1yknhIEUe6oUD4CBA+WLz5RSxJFxcfP/AL474jTQqNQBI90kXBGJqAvHmUZiw38SDMUNVI6oJ0mR0nqPXrgJwLlinTr6xq2IALNAB7bDt3wQ4dnSzMpvBj6gHFzLSJMWFjf+vTDkVEswLzJmK2RomrQCVESNavMgExqBUgG5Egj1wpNz7ms3+xoUFcssNCsSCwhvvRpBmCYkb4cs0njmrTqDyVE0xJuDO3Xtizy9lKOWpCjSULaWG5JO5JNz2v2xiCJ1Ys2JUIZLPiZ9muD5j7QKHh+QtBbSCCv72voYJ/KDhz5m4fmVph8mxR0UDwtKsWVdtJIMMB0G/wAcFxRGqes/1+GPOM5gmk6K2lyh0t2MWPyMHCLjCnaSGc6gxANRX4YOI1qdOo1aKRUa1q0k1MSxBAUCQI6mPQXsP4dyGaGcSsjl0pliEZVmSCBDA73n3e2GnOVSqBSSZ0SSf3WWT+ZxZXOA11CwVKmSO/QARfY3w1AcwZMpc2BX4i1x/mTMZBw600qUa3mRyWBJIkhvXt6fDAvmHN5vNU0zNPLEaVFxZySSToDROk3DAfeO+HnLZgamSNQpmQCAYJYm3wmMXswA+mcYi9jK99AgCqNXuIfKnBs0cpL0wHeqGKyNQRbLOwm7m3fE3O3Ca2ZqU1pBbEkljpgRA9TN9h0w8JVWmtuuKleuAUqOoDGwMdLYKfSdpPHmZHDjmZzm+D1solPxFDEyQyI1QLPcabTJ6HEnBuEZpM3Qq+E3hsh8yrGkAGAwAhGsDH640POKjibHEr5laVL4C2FC0xccmX/5jm7rfmJ3BeJaOJ52lpOlnpsCLyxpLqEdQQB88BM/wCouaFBKbmmzDS1gui3vN0IBIvf640Phi00d3CgVapDM3U2AHyAAtiY0RLEgSNjHf/vjMgbYzmTIUupBSy9wpQqigRN/KNh+WLa524ERPXvjnP5sBQpvMD8RilmR5k73/DD1fMlLFbLKrTF++PuIVZ0r+91+d8RadpPUCfjiDMiKk9I/X+WGA3mhGjWVRoQQANsUGy41TFxiRX01BPUR2nt874sGlf6YGwmMCc08u0M2vnULVtpqAXsdj+8I77TbE3MHBKWYp+GwMRAIMEbbdth3xaqmamkXif0xMjzPWDGNVR9bEAE8QPyxy6mUpNTSSGMsxPmJIiZjttgTzJxXPZWpSp0wmYWqdKSjBwRsraTBt1AFgdow31H04q5SppKnq8/rjVY2jI+lrIv8xI5n5fzXir4N9QBfS4UCp97c3WYNpwEzHsmrVc7RqV9NTLmTVam0MAtwmkgEAtbUszJJjGtmkJPexHzGOK1U0woHX8LYTQt35mbKzCpBw/hdChSCZejTpLaQigT8Tu3zJxOmWAYEb7z2/oxgTnOZ6NGr4VZihKhlOliDJI3APUEY+fm/KXIzFOfif5YpxtMMOQiwplviuUp1J8o1gWYWM+vcdL4F8PPlOPuDcap5irUNN9YUKCekydpF8dUlhnHZsJkUCAWNjFlUwxcvqBlqxOxb8lwDC2wYFB24ZWFP/WEkr0uCsXxzYdmgMNUM6pX3v7u8enTHXEaxWlYkWn8MZFS49V06C5DL9zwzIYDYmZF56bYjzntCzzAK1SAZvoUdD104ovUeWE7V6Ev8SP7zXaD/ALPLkGNQXcxMg4rPzVTYyJK7Fh1E3IEXAvgRzHm6i8Oy1Wm7KQtO62NwJwjiqpJARWYsDeZJEgRfy+9dQMHNkZa0yePpwQS34mwcQrSFGoeZlA9QxG3yx7nMyvi0wLFpIHwHTv8ALCDkOPZx85QoV6bIisQSaZB8qNBLExAsbYasvx+nWPg1FU9dNVZBEwCGuB+BxccWJF8JxtR/O0Zlewn4X6zgHn+YQKpAUlaZuZ3PUC2E7nnieXoVFp008KoFDaqbugue6kqbDqDuMLX+UfFIJUu7QSGZvEnceUG5gjp2745XyEGgJXHhVt7mncx8cVMt44uPKwAFxcW7D5ntinkvaHl2UylTyDUfKDIkD961yMV+VswCj5Sv+0DAnS07dV/3ZH6bY7HIWT8Q01FVzEkeJsD+9a3z3xc3VSuAdNRGW78VBvEea1rVCzZh6NMLrWmpAJAEktAJMHfpbDPwniKVxRqTOlW1wPvCPTrIPzwp8zcntRKfZg5AB1oGE+Y2hrSDBkdPrhv5T4G9GiNRDMVE9w15ubHpf0wiagx1cSOXt1/ThHhlU6nMwdZmbg7bXkdrj88XqeZBUkWuReR9MCsnSZA2ryku5jv5t56yIviSoPLCmZ6XO+KFQTOaLFXmZizOK9KmZIWmQpJAmNUkEz8sX05koItCrUcU/Ep2MFhIsdvh1wDzfAa6uwpsgUHyKVWWEdSRbcj5fDFvi/KS1qdGmKnhlAWJImWYybSNyTiaa9R1cTqVcJKhjQ8xspcz5VxqWuhAA1EGwE9bWvgRxrnCgCDSqpUaGIVWm8ACY+O3ocLtP2a1QCFzCEMIPkbuD33tjnh3s7zFOq/iKrU/DbS8geexWAb2I64bi6nW/T9JpJXJfqXuG85pTceIwZKnmckXUiwNh0IjDF/nplCLZhfjJ/lhAynLOczBem4ZI6uBBMz5Ya+5uLb4uf6Oswq+apTUbXD/AMsHCLH1xceLpmFu9Ro4Xxqjmc0RSfWUp+doI3cQLgbSdu5xXq8aCPUMqDT8sEC4Bm5JB3MWxR5K5fbKZurqYPrpI0qDvqa3foMUuNcHrU6rlKWoOZHlDG5nSZkiDHbC5tQ+Mg2PEMhCnbxHHLcz5ZmvUVCfLDHT5gASJNjYjFTPV1esFR1bUjnykHbSNxYWJPywm8U9n2ZCvVJRrFiBqGwkxaD9cVfZ9WjMG0ggSO8zH4x9cWQbWDOnJ0WE4TlxvdciO/Mqu1CUEwb+ggydvh9Sbxhe4Fm2qZqkNS2BnSXkC83IidrjrhzocJqpQfUwLlW0qBIEyVBPXSbSAMVcjwVVdWVVHisu1pEaibegOIOupgwPE4EcKpWuZPwtz4lWnuYDBjEnVqkm0bjpifJcSpvKeIniU7Os3WLGQb/PEOc4J4LmvSqHUqwytcFASSJiZ69dsLHPIoVGU61p5h6elralamSCCWGxtY9p6QcOSOfEGLGrvpY1GXiXH8uFYrXpEhTADqSTFoAOFL/OoaFBfUymLsTeJgiI6T0wW5T5SpDLMQrFqo0u9RCpi1kG+k2Orr8rLmT4Fmmza0XEUtfmaxUr1PqTte98SyaiRonTWBGZQbH3lnhvtIMqrUEGqJJqMAP/AInHfMntAYF6IpISDp16yRO22kXHUThjfknLJJfLJHRl1C3yNsCuYeWct4RK0h4jMsNLFpLre7GTi/O4nT3eiJ+BG38+5c5i4qKFOi+ooXG497TAmLHuL4rcN52prXZa1aKaoLuCTqkEAeWSSPjizzlwGrWVPBWPDDEEkC5i1+4G+2EzL8m5utTqM0p4ckBvOzACYGknrb54i+rVY4nHiXEx0sajunNOXzFYU6Ll2gt7pAAWD1jBpiPIfj+P+GM09nWVD5h3JZWpKPLtIfymQRNrHGgZXOqylFlnUwVUExf70e784xZTYubrcKYcujGbEE8X5manXamGVAgBExLWm8nb4Yv5PiQr5dK1rgzG0q0H8jhM544DUpVvFSmz+LOoEa4Y9I7GZHY4ZeBZEZPJA1VYeVqlWAW3F4+CgD5HEkLazfEk6qEFcyvz4K/gUq9B2XwiQ4QmSGgT6gECxHX0wrcN54zhJU1yRpjUVU6bi/u+btB74eOGcbWlRDs802QNqIJkR23kjpucLPHM1VzieJSytdUWSpZCutbSCCLmwIF/vDfD5Np04OoUYjjZAT79QpyjxoPmnFSv4zGnqSyqABdrKYnY4GZP2hvlzUpV6AD0yw8r7nVK/dtKmZ/DAflg1ErGsyOAi6B+zYGWsBAWdIEk2MfPBPinGOGZiuwdGNRQFdpZdouIN4FpjCqW0WdpsZxHKe4LH2lyl7SxVdUFEqWMamcED1Plkx2wR47zItOnTqRC021NEklYKkgekgx8cLGWp8MYstGrprWKqzE2VrkTZtS2jcdsTZ7l6kyOamYFOlpMvLGQe4JixsBffvhbcURDm/4xekBA+8cKHOOUYBvGVUPl1NKjULncdiMVc5zflmqIiVBUJYKFSSbzfaNI6nCKvKNPwDUXM6tKlhKbwDYQxMmAMH/Z7wKnTpDNvBqMSKYm6DYk9mNxHb44Ks4aiJTJ0/SjEciMSfUK8xcAavXTMK6oaKe6RqJCnVHoSJ6dcJmc4CpoNVNQ+ITMWj8MPLCtXNQrTbRBVTsDa5BJvcm/phGz+Qr+KtHRDMRusjb3tWmPLJvIxs4Za0xOl6l1FaqqNfJfLzZZfMwbxQriAREgWM9R+uCNVv21X+9i9ksqaSIhBhAACesDvgMaktUJ6scUcUs4mcuxY8mKVDj7VWVEpyWIUebqT8Mafk8hSpUhSB1EXOrvv+e2ET2ecKP/AIiqnhpSn3rEv+oAv9MW0z/EK9V6i+NRoCSgFIkMB6AFpNrwcRQaRcfHi7t7gV7jJluU6QrmuqgPuzep39AT1jEXOfBEzuVq01Q+Io1IRI86gkDsZ2+eE2lz/naTEVNLwbhqek/UBWHzGHflrjX2mkKnhtTDsdOuIJESR3Wfri2xE6Oo6PN0ul24PBBl/l/KGjlqNJ48RKaAn1Cjae22Kn+blIVWreEgcsZqQAZ77b/PAnm7j2Zyr+SjrVlnxjJUEEyDGx2NzgHS54zYpGrppk6rE07RBvv0NpwQNtpsXQ5s69xa3PuaacyrAICGEQfwERhXbhYTMOkSzkaZ/dMkfST9MVuVuJ5/M1VqVqSLTgnxSCk9oF9f8uuGHUHzS2BdUaDt1G/pvHxOMDpnLmxNjfQeftLuQoU6YKKqgC+wvO59TOIU5fpeL4mkayIZgIYjsT1E9MRFqp1aUuGgE33iQPQd/jiWoG0w1ED1Xf47AjCEGJctFzJAAAUdOs9Dbthe4Hw77LSqksC1as9RzMmC0L62QL9YwbdPCosxkzcwNh9e3rgJzTnXo5QVQQVJp3I2DOtyBvY4K+poTqgEyRvFvhiR8z4abbkL8zb9cVqeeACkyWjcLP5/XpiLNVKrtSVbh2BMqRpAuSYbp9DhvtNJuIMfEpAX8SQPl/2M4vpnAreGASAJtiic1SOaWm1VPFpqdKhlka7Hy9LDr3wqcwc1V8pmH8iN4keHU3QqovaZLay0gkDY9cDmhK4cL5X0JyY7/Z1J1EA7wf54mNVWPhlZtef0xlf+kDMEkaqZc7LoAHxkXkfHDpyXxg1KRq1ylNydAuAGCidUG9/N1i2MykCzOjN0OTCmtqrjmFeCJILn7pKD5GD+Ixdo1PEpzNzP4E4oUc2K9Kr9mdWKl0E3XWCZmPXqMJFbjXEqTeEadCkKYAIUh1gDoZmTuARN8IdzZksGA5TpBA/JmiUqKodRI+NgP63x7XAqo697A9jAg4Qm5tztOCBQKGLVIUib7ggRff0w05PNHL0Hq5t6VMu2qKZJVQQoA1Ree4AF/nhQb3E2XpziAJI39GW+EeWkrFfM1ieu8R8LbYtVaKlpMf4euFH2icxNSyqHLVAapr06aiNRNyDAjzGB64A5bl7iNYq1VapDG5eoBEncLqtG8AYcb2blOn6UZQSzhQPc01syBpWAZtv39MIPLnA2pcazY0xSQeIDED9oQUA+ev8A4MAadTO0M5RSo9RYqpqTXrGksJtJ6bY0atzTlEch3CMQdQYQfLtPfe0TgH6TK5sD9N9IIIYeJWzfOuWy1R0rVPMD5UALNEDoNhfrijkefcpKy5UICFlGvJteDELbAKtymufzJqpX0oy6gHXU4BO2+wtuZv6Y44n7MTTR6gzYKopaGpke6CTBDHBtTuIcGHpioGRiGP8AH8R1yPHFr1iabq6aRpIIizMDf4gb98LP+Ya1eIhnLeFQOoruGBuiz2FpHZYwH5O8LLqc1mFOgQigHqWA1bjqQt+pOH/lvP0qgqqutfOx0ubgWE7mAYmJt6bYJI3AnP1PT9nKVBsDzClLN69Q7GPyx8tBQZkEzjP/APOerlqrakSslR2anUR3UFZsCCsAxG1juDiPPe0ZjVosEemF1ak1KQwNrkpPT5YIQndeIE6PM4sC5oz5gEhJFxf4dcCuG0iAzt/5cqLWkbn8Iws8D508WvUqVEKUKaKJsbsxJNgoEKBIgm+GGtxGhmhXy9PMqrXQlWWVZgZBUxeTPTC8WBIviZG0vtCOb4tQVYqVUB2uy7/W2OclnKR/1bKSfUH8jthBocnUKYipm1Jkz4SapM3vNz3xK/AcvUpUxlcwBXRyC7MUPmO3l2Pa/wCeBacXO89L0+1ZDfutob50rvQy752lTV61LykQSGTWN48xg7fE4NcIPhUKXigI9QaqgUGNbDUek+l+2IForksqTmK2vTJZ3gesAdfhcnFY8T+0U6WZyzeMqgs1MEaiCttIMXnoxH1EYP8A1OBh9VA3DGaymq8atjjxXCDSxmbARIJO82jrthDzHtLh9H2Yg9ndgR8QAI+GCXAeZq+clKdAIARNSToW43JuTEwBPr3waNbzpboc6IchGw+4/wBw/wAP4SKddiEimgHhgCwkXj4RHpOLj56n5hUdReBLAevXFT/KtBa2g1VlVYnzDyhYmSLCJEzfCTxTlGpnc5VejVQ0rEM7HykqJASJ6T2vjcneRwY0dqdqHuPK8RoAh/FpgXE61jp1nC97QOWMvn6DONOuh5w6blQDqUsLkRcdiMDT7NagpOn2ikdRG9M2Ydjc7W6b/WLkbiISoabk6YMCTHlmVA9d49MEKDvOlulQozYWuvt4hXlnkzI5ehT00Kfisms1HUM567tJESNvTB6pQUVAIBkySeoANoiOoxBVzdDMkNSraWpGL/xqYBBiQfTtgTxzjubysRlhUBEBxU1Ax/CoDDpvjAgziTEztpHMj505TXM03+zKKWYA1KygKH7qQIEno24OM+9neWzH28UjVqIzBhVDfwiSCp6jYdROGvg/NHEc3nKaLTprSF6hCwFTqQxJk2sO5HScE+N8ayOXz6M5ArupptUEHSpgjxIMLMAAkEx2GEKDUCJ0ktgVsWQWa/xGtTpOiLAAAegtipVyyk7Cfj0xRrVT/rcs32jZfDFRR3khzKndfLbAtudKmmofARGpsFam1VVeTq6aLG1u84csFnNjwvkFrGqqdUoDuD8u2ED7bURmSogZ/vAWnuVmxE9JHS+D3LuZfMlq1TSiWC0lY1H1QZ1kbAiCBGAHOFWnXqKKbF9A83hOrFTNrAzYTceoxLKbS1MVlOMlTD3BOJ5mpVWnSQU6NPzMhp6ZQ2EMy3ZjckW3HTDJm+JeHTeqwARFk9yB0+PT446pcaH3xH8Q2Px6g4TfaZxljl6fhytM1L/xQCR8pvh/iLMvgQZ8ypxZgDhuZ1V3zFRUq1GbV4bDUBqNgSRY9PSBiTmzmnOni9HLZJC4pwHpwsODBYXAChVtuMFuQn8XKVB5dRqGWYA2AEdOl/rgny3TQZrN5gopqCoKSMdwoRCY7Sx/DGVdrBv1On9RyXmKeF2k/E+GZ9kquXVUB8mXprMoP3zcs38Pu4XszUrU189CAfcFREEEXkAiR6kYf/8ALW8iCPmPrjMvaNxqoM2nY0gQO0s/5xib4wTqY1N0FZMgxnjmDeP82cWp5YjxwNT2qLpVlgElAIlliJJ2t3wT9nVfNZXLDOZqqaxzVkRySVRSTrLdZPTsRfcY64hyqc9wmislKnjq89AKj6CTO8IdQ+A74dq3LuSNOihUkUFVEvFl2B7ibx6nDsD+2Qz6BmYDi4X5c4gtfLpUWLzMd5M7gYC8R50jMClSCtDhCGMSxIFjsInrvgtlcxRpLFNSqiwUbfTFPN18uEKinTBN40jpeYjefQ4XSZHUtzF/ajUziZxvFrVVR2BRNZ0REWGoiAQb/gMP3KlfOf5Oy9KpQauBBfxEmwfUoM7wsEGJkXi02Mxwqhn6eSzNalr0v4qg9VqAkBj1Abw2I6x8cM32p9MmdztY74oVJiBql/MqFltNgNx27REztYYX+Ic3OlCr/Zqq1PDY01Ni0DrMREgmJgYI/bHlbntc/kB+Zx3xKr7pqLKg3i3y9QRYjqDgaTDYqfnLg2XrtmkShUNStrTT5tQYz1kwQBMj44/RGX5ePiI1Vqbqs/syswSAAQSbHf6xjMPZ3wUU+OZ3w7UsvqVB6VD5R8l1Y1BXLe8ZPrtgaLmDleJQ56p0ly4MIGdlTUFGrSpLQPh29cJfMVR8xwuoEhFolRqBiAWi5/iUi46yO2DXtIoxkw95puDv0YFfwJGBHIFIZrJ52g+z6V+GoEA/IwfkMEgVXmeoNJ6Ite4MWfZRl80+cU0KhgBtcsSqoZElNV5MR641Op7MqRB/bVdRYszGGLTvqJub9RGAXsl5f+x5UVXUGvVLBj+6FYqFFu4k9z8Bh7p8QebgH6g/qIwGUkVPMVtPEx7Pct+HVektVnVHKrIAnYXAsbzih7RuEVcvmKdJqupadFFprJ93zT5ZNg2oCSYAXFvK55xm1Ba4riR8Kl8MPtkyIrZSnmkHmoVCjjqFqWHy1hf+I4ICgfTPY/VECLjUerhT2dL9qisYNOl5VJv5tInSfS0z3xoD1lHUDCpytwb7JlaVC2pEHiQIl2gsTG5m09hgovpP6jAGIATxmyFjZiXzRmFTO1SDcQfmUF/1wm0+GVM3xdqLsPKo8RgCYp09LFgP4gbdywwa9pXlzYIE66ak37Er+QGG7lzg9OnVXMg/tqmVpU2BgiABDD1gBe3lBxiFY15E9fqyB0+J1O5/8l7gvJgoVkq+NYBvLpCkhpMG94kbjpgnzPkdeTrqBcodjFhf8gcc11kDVdYE/wA8VmyLGULEoQREmDqEGfTBCVPKXJTAnxM4outUClr8rQo2IG9wO5JH0GAfBuHePmaFAO9PVV87IYcKoYkT/wDEzbE2Ry+jPJRJ92oo/EHBqlS8PmTT0Z2cf79Et+ZOCFW7E9P9UKfTo87xmyvJlbxYKq1FHkBzKsnQRuCBse4HScMNbk3JnV/Zkkj3o9LRfE7SRuY+OPU4k6EK/mU/eG8frgBCvxnmjqHFbmZTl2fxaVMFBTLqHnsSAdtyfXAvh3KKjj1SgrF1o1S8ktZCC3mYXkMwE9Scd5xitdk2ioVE7jzf4YfctlkocRz2kjXmKdGrA3hS6Of+MA/7ww7Y1BsT0f1PHp0N7hDjfJWWqoRRYUn338jH+JRA+ax88BR7OCaYVq4ZzvEhYkW8o1RHqMNLLDehxHUrkWUXOJdtbueYuZhsJlfOPCnzBNOrWYnLylJJJRdNouZYn94326Wxx7Lcoy5txSKmoynWT90yYaJGofwg9RifmqkwzlUMblgSQLXUH8MAuU87Up8X+z62UM706ioxXXoDEAkXjUP6nFDQqp6n6lgxpixZE/cN5ruY5QrB1c/Z8yYhnrLf572+F8DuY8ucjSpurqpNSSlGVUEgmBe62uCL4Y6IcgCZ9Ogwr+02oqUKKyJaoT8lX+bYUIBzIdFkOTMiNxcyPmuuwzzZikdBqq1QlRAnZ4HqZ+uNn9mvD6xpVK2ZBAq6fDVonSJvYCJn8MInHuDq/BPtEeejVe/dH0qw+GrSfkcaVwytroUWA0hkUgdvKCBg6QTch1gGPM6JxcP06SzpJntJgj52OMr4xwwUKr0m2klYO6nYg/1cY0PLO0+Vv903HynbCB7TCVrUmdhLIQQBAGk7W+OKLsd50/pb/wBXQeDFdM1mTmqeXNU03qVKdRKghlYL4gEgAHfULn0xqOe5XqZkNUFWKyqAnmYKIvttc7k4xfmnOxlaNRCVqJVZFYWOkgP+DyR8T3w7+yXmurmfHFSo7PqU3JI06YETfcGcSAX4icvVg4s7V4MKUOTM+0VA+mpSdStMNZoBmW6zO03kjCZzdycKtV3qqaFZzNwdJgRsTttcHG05XNESSYtvefkOp/LCN7Ti9RaFQ2ALKF7AxcnqScMqqoqtpfpMoyZAmQWD/mVfY7kqlKnXp+LppawIAuHKiWUlSLiBPoMGebOVDTo1Hp5kwqknxFFRixNvNbcnqCcT8lVAuSoLp3DGbjzB2mQN/wDtglzHlWfL1lX7yG3SQJ+VwL4JQESCsMeehxf8XM/5D4YzV3p063hmpTbxGgksNiLEX81jcjphXyfDjw/iGapFmRQBoMKxKkyp829t462wwezDPs/EArACUbafTDV7RqqU8t40FnolQADHlcgETHeD9cRrUhradf6no79IKFCNOm8d+mFb2iZack7/AHqbKR2EnSRf0OLX+kHh2qPtdIEdyw/HTGAfP3NuUqZJ0o5ilWdmTyK4JIBkm14EYs5BUzg6clcqkexLPsobXQqBveFT/pGGPlsE0qxMXr1Y+Acj8wcZp7NOZ6VJalN3CVHZfDUTJMHaAfTGk8o11bKKVYN5mkgg+YsxIPrJxkrSKlOsOrMxhiiQRfpv64yP2qEvxBDpBC00Hy1McazTBEiDJwo8z8q0M1VDVhsAs6tP4zvhci6loRelyriyamEJcNkZKjEKGp0wRFvu9MHMsJAuRjMed+Z1yDZTI0C0I6s5Y6iEDCFk9fe+AAxoeUzQKk9jh78SbEFiRxCSxhL594wuWRmLaNVN1U7kNBAgTcyRhwRtQMDaMY37dsyJy6avOpdivYHTEjAJreIRG3kfmCgchkUNZPEIWn4etS+oFh7k6hYdRh5Rv2Y+f5nH5f5H4pSy+eo1q5IRSZIEwSpAMbwCRj9K5bilFqNNvGpw4BUl1EzJsSb2wFaxCRLgWYEEkjtsMVcrSUPVWLeW3S6g4p8U45lVRg+YorAO9VAf+bAfk/mahmqVZqNQsUI1apDX2N7x6+mG2gnXI6/2ziTR7+cdf/bT/wDrDNTafljGeU+eqOV4vm6tcv4deo4VhOgHXuR6wBIBi+CHFvbFWyuaq0hSo1UQwGl/zDEH44QMKhIuP3tBeOG5g9dI/wCdcKHsarlmzSk7op+hb+YwtcY9s9XNUGotl6aI40sVLlrEGQTbptBxd5N5ty+SSpmfERmYKopAjUSWHQkEARJPTCXbXO3HkVcDIeTNP5VzJqZWlUIjxAakdg7lh+BGDTfDA7h+lkVqRRqemAaZDL8iCRti9nCfKIxecMxnmGqE4rVMbVQ0f8Jwd9rfMAo5M0hdq7gR/Ch1E/UIPniTiXIVStnKlUVaSo7AmW8wFpMERO/4YzX2g56pmM9US5WgTSU2MhTBaRaWN7emOcErdz0esyo+PHRsgbz9DcKzQqURUBkMqsD6MJxapm+Mc5b9q6ZLhaUmpmpmEJphCSvlF1Y+XaDFjNsMuZ9rNJcrTreJQ1sFJphajss7gwQARfc4qHBnm1B/tXot4yuVOjwwqsdi0sSB3iVwxcu58nPGkTY5DLOg+GoN+LflhP8AaLzjQzGTR0r06lUWSmqupAeJJVrnyjfbAvlnn9G4tlqzoMtRGXGVfU3lAUEhpIEDUFxEbPc7smcPhTH5Fzdqjgb4iWpoW5m/lHpgPU5y4e/u53Ln/wDKg/M45r82ZJEJbN5cD/aIfwBJxexOKZjw0OvFFZwVnMbEEWLW/A4ZeNQnMGSZj5qgKn4qrrH0K4sf6U+GI4JeoRM6xRfSfgSAT9MJXtC5vFbNUa+URiMs/iLVIIDk6TGmJiwBne+E1Bb3nRnz93TYqhU3NDbEWsqYIlenpiDgefXM0KdWn7tVQwvMHqJ7i4xYai89h62xQETlmQ86Np4jWI/fDfMqpP4zjj2j8YfL8dy1SnuEQEdGV3YEH0IOJed6f/1N0dgAxphj2BVR1tYYA+14aOKq6nWq06J1KZHl9RbpPzxxoaZvzPa69gcOH3X+puua/K2I+HmWY9hhb4x7UOGUlM5gVT+5SBY/CRCj5tgLwv20ZZkfTl6gIkxqWdI/CfSTjpsTx6g72hqDxETs60+9xJH5DALmmp9j5jSrsrVaVX/dqBQ3/XiDm3nahn6y1kBpaVA0uRJ0kmbW67b4r+1HjtDPVqFTLK5ZKeh2iFJBkaTuYJa8dsQB3M9HqWBw4xfib5RJMjbGde1rNftKKk+6piPUj+WCnK3tByjZam+YzFKlU0gOrMAdQF7b3InCh7QOYMnm80gpZgFQh1MEqMAwNlss3F5AI+uLMdtpDo3VMoZuI15Kh43AKlLq1F4+MswP1GD/AC1mNeTyjfvU0/5BhR5f4/QpcLFR3Yoo8NgFJYamMDTM3nHvInOOXXIZcVqqUjTqeD5yFsFJUkTYFQL7ScFSBOfM2pyR7M0FBeRhA9rNULRoKBLF2JI390Yc8pxShUceFmaFTVYItRWY/AA/PCrz/wAArZtaIoKtRg7SAyjSNNpk7W+uM+4lekYLmUnaZFzJTJy1JyGX9rUUgz+7SI+dzg37GuL06OareK600NItqYgDyep63NsQ858AzeXy9KlWpqA1VqikOGPuosEDYW39MJj5FxupxEHTH6llfI1GfpfMc25RaHjJmKNRAyBtLiQruFJidVpm4G2Ez2mc45ap4VHLVlqOrEkrdZtADe6bjocY9UyThQ0ArbYqTfvBnHzUKhQGPLNhIN79Jnvh+5J4z22DCfojlKpUbI0WqCKklmERu7Hb1Bn54aKxDJE7gj6jGE8K9redpUhTahTqKqgA6XUgD1Bj8MMnAPatmM1qp08rTUgEmozsQLbaYEk/HFO4tSe7NcHey+kf8rqJ91akx2AI/OMN/tMpKcnmJN2amB/ut/jjPeEc35x/E8HwaFWn7po00UkA+YSZsbY5zvOVXN0hTrA+IrnW8Aax0lYgESZ72xHWqqQJXqshyNrqcLyLSIBl7gdccVOQafRmE+ow7Zf3E/uj8scdceT339zyjle+YscJ5QWg61ELa1mGMWkR2wUylLN0KZpZfMtQRmLkKo1FjEnVEiwGC52HxxxU2+eMOofm4O6/uCRwzNTP2/NzFyKxH64q1+T/ABW11q9aow2L1CSPgehwfTr8cRP7wwDnye5u8/uCK/KCVHNSoWqubl3csx+Zvg01TNQAtdlA6gCfjIucW6m4x2/T54UdRkG9xe6/ufcI4xnqBOrMa1Iggoi9e4Hy+eA+a5cp1KjVGGosZveB2v8AHfBehvj7v/XbGbqMhG5h7jNyYKTlSjB8qj5DEGZ5MouoDayBGkajCiZgAyAPhGGBdvpjx+n9dDhO648zWw8xbT2f5UfcPzJOJqfJeXEEJHwJ/TDImxxzT6f10xu898w6m9wI/K1IiNAgfLFccj0tLLps2/lTrGzEah8trxhrbET7YPdceYwJXgxZTkekqlVUAHfyo3SLFgSN+npj6hyNRX7pnucMlHp8MSHpjd1z5m1MfMW6PJaC9FnpE7mm7pP/AAnElflJ6oitmszUUXCvVcgfjhlpfr+uOzsf66YIzZKq42pvZigPZvlv3TO86sFsry3TpiALfLBJtx8MSd8KcjHkyeonzBdblig12QH44iPKtCEBDFUnSrMxVZ3gYN0th8MdNjDI1bGPv7gRuWaMICNQT3AxZgoiLAmBiT/NygwjwxHwwTGI29442tvcViRvBX+aGVH/AJK/MYmp8u5ddqVMH+6P5YJnb+vXHdTbDWfcdd4NbgdEi6IfkJ/XHVPhKbIojsdvywU7/wBdMRdPn+mASYxAIlOnw5lUimzIrXIRmWT3gEfXE1OvmUGla9ULIN3Jv85t6bY8H9fjjpdvnhu4w8xa2sXBdfgFJ2Z3RXdzJZlBJJ3knHY4HSC6QiBT00gfpGCT+63yxwu3zGMWJ8xdyYHHLOVBJNKmJ6wP8PpirnOSssx1JNJu9MxM9IIjB2tv8sV3976fljdxhwZi2mB8pyflknWpqHfUwBP4ADBBODUhYD6g4t1On9dsSUdz8MBnY8mKzGB6/LdFt6an5fliueVKEyFKESJRipg9yD+eDo3Hwx82w+f6YAyMODCDAeV5epUx5F+ZuT8Zvj6pwGgx81NT3sNsEV3Px/njmtv9MNrY+YwXVdwOvK1EWWQs+6DA79BPTvjg8s0bwkDsNp7xt88MFH9MRZj3v69cMMj+4uo3yYMHCVG4/O0+mOW4av8A2Mfl2xO3+rOPcn7i/L88Gyd4637ld8ggvpX8MQPQp76RO/r2xeT/AKsd5rcfPAsxwbgw01j3Y+X9d8SUvJZPKDcwSL/LHdTbEb9fhh7k7oykcoysWpkKdpCwRPqL/I4rPUrAk1NBA+8qsxPY9o2tODNX3fkf0xSOw+A/XDBpVdzR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8" name="Picture 6" descr="http://www.smcim.org/files/portal/news/imageabove_1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86200"/>
            <a:ext cx="9144000" cy="2971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7911</TotalTime>
  <Words>282</Words>
  <Application>Microsoft Office PowerPoint</Application>
  <PresentationFormat>On-screen Show (4:3)</PresentationFormat>
  <Paragraphs>85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314</cp:revision>
  <dcterms:created xsi:type="dcterms:W3CDTF">2013-05-21T03:50:53Z</dcterms:created>
  <dcterms:modified xsi:type="dcterms:W3CDTF">2013-10-09T08:55:01Z</dcterms:modified>
</cp:coreProperties>
</file>